
<file path=[Content_Types].xml><?xml version="1.0" encoding="utf-8"?>
<Types xmlns="http://schemas.openxmlformats.org/package/2006/content-types">
  <Default Extension="tiff" ContentType="image/tif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49" r:id="rId4"/>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Lst>
  <p:sldSz cx="9144000" cy="6858000" type="screen4x3"/>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0" userDrawn="1">
          <p15:clr>
            <a:srgbClr val="A4A3A4"/>
          </p15:clr>
        </p15:guide>
        <p15:guide id="2" pos="28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E89AC7"/>
    <a:srgbClr val="0000CC"/>
    <a:srgbClr val="1DAC16"/>
    <a:srgbClr val="F7FFFF"/>
    <a:srgbClr val="EAF1FA"/>
    <a:srgbClr val="C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34" autoAdjust="0"/>
  </p:normalViewPr>
  <p:slideViewPr>
    <p:cSldViewPr showGuides="1">
      <p:cViewPr varScale="1">
        <p:scale>
          <a:sx n="79" d="100"/>
          <a:sy n="79" d="100"/>
        </p:scale>
        <p:origin x="1570" y="72"/>
      </p:cViewPr>
      <p:guideLst>
        <p:guide orient="horz" pos="2170"/>
        <p:guide pos="2891"/>
      </p:guideLst>
    </p:cSldViewPr>
  </p:slideViewPr>
  <p:notesTextViewPr>
    <p:cViewPr>
      <p:scale>
        <a:sx n="1" d="1"/>
        <a:sy n="1" d="1"/>
      </p:scale>
      <p:origin x="0" y="0"/>
    </p:cViewPr>
  </p:notesTextViewPr>
  <p:sorterViewPr>
    <p:cViewPr>
      <p:scale>
        <a:sx n="66" d="100"/>
        <a:sy n="66" d="100"/>
      </p:scale>
      <p:origin x="0" y="51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50" name=""/>
        <p:cNvGrpSpPr/>
        <p:nvPr/>
      </p:nvGrpSpPr>
      <p:grpSpPr>
        <a:xfrm>
          <a:off x="0" y="0"/>
          <a:ext cx="0" cy="0"/>
          <a:chOff x="0" y="0"/>
          <a:chExt cx="0" cy="0"/>
        </a:xfrm>
      </p:grpSpPr>
      <p:sp>
        <p:nvSpPr>
          <p:cNvPr id="1049496"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endParaRPr lang="zh-CN" altLang="en-US"/>
          </a:p>
        </p:txBody>
      </p:sp>
      <p:sp>
        <p:nvSpPr>
          <p:cNvPr id="1049497"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fld id="{EB389005-D09B-4F21-ACF8-E25B0600BED5}" type="datetimeFigureOut">
              <a:rPr lang="zh-CN" altLang="en-US"/>
            </a:fld>
            <a:endParaRPr lang="zh-CN" altLang="en-US"/>
          </a:p>
        </p:txBody>
      </p:sp>
      <p:sp>
        <p:nvSpPr>
          <p:cNvPr id="1049498"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p>
            <a:pPr lvl="0"/>
            <a:endParaRPr lang="zh-CN" altLang="en-US" noProof="0"/>
          </a:p>
        </p:txBody>
      </p:sp>
      <p:sp>
        <p:nvSpPr>
          <p:cNvPr id="1049499"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49500"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endParaRPr lang="zh-CN" altLang="en-US"/>
          </a:p>
        </p:txBody>
      </p:sp>
      <p:sp>
        <p:nvSpPr>
          <p:cNvPr id="1049501"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fld id="{85C60A43-4218-4079-96D8-2013DC7C83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9005" name="幻灯片图像占位符 1"/>
          <p:cNvSpPr>
            <a:spLocks noGrp="1" noRot="1" noChangeAspect="1"/>
          </p:cNvSpPr>
          <p:nvPr>
            <p:ph type="sldImg"/>
          </p:nvPr>
        </p:nvSpPr>
        <p:spPr bwMode="auto">
          <a:noFill/>
          <a:ln>
            <a:solidFill>
              <a:srgbClr val="000000"/>
            </a:solidFill>
            <a:miter lim="800000"/>
          </a:ln>
        </p:spPr>
      </p:sp>
      <p:sp>
        <p:nvSpPr>
          <p:cNvPr id="1049006" name="备注占位符 2"/>
          <p:cNvSpPr>
            <a:spLocks noGrp="1"/>
          </p:cNvSpPr>
          <p:nvPr>
            <p:ph type="body" idx="1"/>
          </p:nvPr>
        </p:nvSpPr>
        <p:spPr bwMode="auto">
          <a:noFill/>
        </p:spPr>
        <p:txBody>
          <a:bodyPr wrap="square" numCol="1" anchor="t" anchorCtr="0" compatLnSpc="1"/>
          <a:p>
            <a:pPr>
              <a:spcBef>
                <a:spcPct val="0"/>
              </a:spcBef>
            </a:pPr>
            <a:endParaRPr lang="zh-CN" altLang="en-US"/>
          </a:p>
        </p:txBody>
      </p:sp>
      <p:sp>
        <p:nvSpPr>
          <p:cNvPr id="1049007" name="灯片编号占位符 3"/>
          <p:cNvSpPr>
            <a:spLocks noGrp="1"/>
          </p:cNvSpPr>
          <p:nvPr>
            <p:ph type="sldNum" sz="quarter" idx="5"/>
          </p:nvPr>
        </p:nvSpPr>
        <p:spPr bwMode="auto">
          <a:noFill/>
          <a:ln>
            <a:miter lim="800000"/>
          </a:ln>
        </p:spPr>
        <p:txBody>
          <a:bodyPr wrap="square" numCol="1" anchorCtr="0" compatLnSpc="1"/>
          <a:p>
            <a:pPr fontAlgn="base">
              <a:spcBef>
                <a:spcPct val="0"/>
              </a:spcBef>
              <a:spcAft>
                <a:spcPct val="0"/>
              </a:spcAft>
            </a:pPr>
            <a:fld id="{DF5DD475-9452-443B-9352-1F9F60C59041}"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1.tiff"/><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327" name=""/>
        <p:cNvGrpSpPr/>
        <p:nvPr/>
      </p:nvGrpSpPr>
      <p:grpSpPr>
        <a:xfrm>
          <a:off x="0" y="0"/>
          <a:ext cx="0" cy="0"/>
          <a:chOff x="0" y="0"/>
          <a:chExt cx="0" cy="0"/>
        </a:xfrm>
      </p:grpSpPr>
      <p:grpSp>
        <p:nvGrpSpPr>
          <p:cNvPr id="328" name="Group 2"/>
          <p:cNvGrpSpPr/>
          <p:nvPr/>
        </p:nvGrpSpPr>
        <p:grpSpPr bwMode="auto">
          <a:xfrm>
            <a:off x="4716463" y="5157788"/>
            <a:ext cx="4229100" cy="1347787"/>
            <a:chOff x="0" y="0"/>
            <a:chExt cx="1455" cy="425"/>
          </a:xfrm>
        </p:grpSpPr>
        <p:sp>
          <p:nvSpPr>
            <p:cNvPr id="1049191"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2"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3"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4"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5"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6"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7"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8"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99"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0"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1"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2"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3"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4"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5"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6"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207"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08"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209"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10"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211"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212"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13" name="标题 1"/>
          <p:cNvSpPr>
            <a:spLocks noGrp="1"/>
          </p:cNvSpPr>
          <p:nvPr>
            <p:ph type="ctrTitle"/>
          </p:nvPr>
        </p:nvSpPr>
        <p:spPr>
          <a:xfrm>
            <a:off x="685800" y="2130425"/>
            <a:ext cx="7772400" cy="1470025"/>
          </a:xfrm>
        </p:spPr>
        <p:txBody>
          <a:bodyPr/>
          <a:p>
            <a:r>
              <a:rPr lang="zh-CN" altLang="en-US" dirty="0"/>
              <a:t>单击此处编辑母版标题样式</a:t>
            </a:r>
            <a:endParaRPr lang="zh-CN" altLang="en-US" dirty="0"/>
          </a:p>
        </p:txBody>
      </p:sp>
      <p:sp>
        <p:nvSpPr>
          <p:cNvPr id="1049214" name="副标题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zh-CN" altLang="en-US"/>
          </a:p>
        </p:txBody>
      </p:sp>
      <p:sp>
        <p:nvSpPr>
          <p:cNvPr id="1049215" name="日期占位符 3"/>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1049216" name="页脚占位符 4"/>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en-US"/>
          </a:p>
        </p:txBody>
      </p:sp>
      <p:sp>
        <p:nvSpPr>
          <p:cNvPr id="1049217" name="灯片编号占位符 5"/>
          <p:cNvSpPr>
            <a:spLocks noGrp="1"/>
          </p:cNvSpPr>
          <p:nvPr>
            <p:ph type="sldNum" sz="quarter" idx="12"/>
          </p:nvPr>
        </p:nvSpPr>
        <p:spPr/>
        <p:txBody>
          <a:bodyPr/>
          <a:p>
            <a:fld id="{4F3F4337-3EC3-4190-B52C-97997B5AA383}" type="slidenum">
              <a:rPr lang="en-US"/>
            </a:fld>
            <a:endParaRPr lang="en-US"/>
          </a:p>
        </p:txBody>
      </p:sp>
      <p:pic>
        <p:nvPicPr>
          <p:cNvPr id="2097556" name="图片 29"/>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21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wipe(down)">
                                      <p:cBhvr>
                                        <p:cTn id="10"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PhAnim="0" showMasterSp="0">
  <p:cSld name="标题和竖排文字">
    <p:spTree>
      <p:nvGrpSpPr>
        <p:cNvPr id="339" name=""/>
        <p:cNvGrpSpPr/>
        <p:nvPr/>
      </p:nvGrpSpPr>
      <p:grpSpPr>
        <a:xfrm>
          <a:off x="0" y="0"/>
          <a:ext cx="0" cy="0"/>
          <a:chOff x="0" y="0"/>
          <a:chExt cx="0" cy="0"/>
        </a:xfrm>
      </p:grpSpPr>
      <p:grpSp>
        <p:nvGrpSpPr>
          <p:cNvPr id="340" name="Group 2"/>
          <p:cNvGrpSpPr/>
          <p:nvPr/>
        </p:nvGrpSpPr>
        <p:grpSpPr bwMode="auto">
          <a:xfrm>
            <a:off x="4716463" y="5157788"/>
            <a:ext cx="4229100" cy="1347787"/>
            <a:chOff x="0" y="0"/>
            <a:chExt cx="1455" cy="425"/>
          </a:xfrm>
        </p:grpSpPr>
        <p:sp>
          <p:nvSpPr>
            <p:cNvPr id="1049355"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56"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57"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58"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59"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0"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1"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2"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3"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4"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5"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6"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7"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8"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69"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70"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371"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72"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373"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74"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375"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376"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77" name="标题 1"/>
          <p:cNvSpPr>
            <a:spLocks noGrp="1"/>
          </p:cNvSpPr>
          <p:nvPr>
            <p:ph type="title"/>
          </p:nvPr>
        </p:nvSpPr>
        <p:spPr/>
        <p:txBody>
          <a:bodyPr/>
          <a:p>
            <a:r>
              <a:rPr lang="zh-CN" altLang="en-US"/>
              <a:t>单击此处编辑母版标题样式</a:t>
            </a:r>
            <a:endParaRPr lang="zh-CN" altLang="en-US"/>
          </a:p>
        </p:txBody>
      </p:sp>
      <p:sp>
        <p:nvSpPr>
          <p:cNvPr id="1049378"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79" name="日期占位符 3"/>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3DF47D86-2149-4511-AEE1-A42A19E0E38B}" type="datetimeFigureOut">
              <a:rPr lang="zh-CN" altLang="en-US"/>
            </a:fld>
            <a:endParaRPr lang="zh-CN" altLang="en-US"/>
          </a:p>
        </p:txBody>
      </p:sp>
      <p:sp>
        <p:nvSpPr>
          <p:cNvPr id="1049380" name="页脚占位符 4"/>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381" name="灯片编号占位符 5"/>
          <p:cNvSpPr>
            <a:spLocks noGrp="1"/>
          </p:cNvSpPr>
          <p:nvPr>
            <p:ph type="sldNum" sz="quarter" idx="12"/>
          </p:nvPr>
        </p:nvSpPr>
        <p:spPr/>
        <p:txBody>
          <a:bodyPr/>
          <a:lstStyle>
            <a:lvl1pPr>
              <a:defRPr smtClean="0"/>
            </a:lvl1pPr>
          </a:lstStyle>
          <a:p>
            <a:fld id="{45AAF627-810C-4854-8CDE-FDC404A81438}" type="slidenum">
              <a:rPr lang="zh-CN" altLang="en-US"/>
            </a:fld>
            <a:endParaRPr lang="zh-CN" altLang="en-US"/>
          </a:p>
        </p:txBody>
      </p:sp>
      <p:pic>
        <p:nvPicPr>
          <p:cNvPr id="2097562" name="图片 29"/>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37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40"/>
                                        </p:tgtEl>
                                        <p:attrNameLst>
                                          <p:attrName>style.visibility</p:attrName>
                                        </p:attrNameLst>
                                      </p:cBhvr>
                                      <p:to>
                                        <p:strVal val="visible"/>
                                      </p:to>
                                    </p:set>
                                    <p:animEffect transition="in" filter="wipe(down)">
                                      <p:cBhvr>
                                        <p:cTn id="10"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77"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垂直排列标题与文本">
    <p:spTree>
      <p:nvGrpSpPr>
        <p:cNvPr id="333" name=""/>
        <p:cNvGrpSpPr/>
        <p:nvPr/>
      </p:nvGrpSpPr>
      <p:grpSpPr>
        <a:xfrm>
          <a:off x="0" y="0"/>
          <a:ext cx="0" cy="0"/>
          <a:chOff x="0" y="0"/>
          <a:chExt cx="0" cy="0"/>
        </a:xfrm>
      </p:grpSpPr>
      <p:grpSp>
        <p:nvGrpSpPr>
          <p:cNvPr id="334" name="Group 2"/>
          <p:cNvGrpSpPr/>
          <p:nvPr/>
        </p:nvGrpSpPr>
        <p:grpSpPr bwMode="auto">
          <a:xfrm>
            <a:off x="4716463" y="5157788"/>
            <a:ext cx="4229100" cy="1347787"/>
            <a:chOff x="0" y="0"/>
            <a:chExt cx="1455" cy="425"/>
          </a:xfrm>
        </p:grpSpPr>
        <p:sp>
          <p:nvSpPr>
            <p:cNvPr id="1049273"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4"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5"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6"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7"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8"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79"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0"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1"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2"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3"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4"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5"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6"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7"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88"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289"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90"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291"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92"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293"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294"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95" name="竖排标题 1"/>
          <p:cNvSpPr>
            <a:spLocks noGrp="1"/>
          </p:cNvSpPr>
          <p:nvPr>
            <p:ph type="title" orient="vert"/>
          </p:nvPr>
        </p:nvSpPr>
        <p:spPr>
          <a:xfrm>
            <a:off x="6629400" y="238125"/>
            <a:ext cx="2057400" cy="5934075"/>
          </a:xfrm>
        </p:spPr>
        <p:txBody>
          <a:bodyPr vert="eaVert"/>
          <a:p>
            <a:r>
              <a:rPr lang="zh-CN" altLang="en-US"/>
              <a:t>单击此处编辑母版标题样式</a:t>
            </a:r>
            <a:endParaRPr lang="zh-CN" altLang="en-US"/>
          </a:p>
        </p:txBody>
      </p:sp>
      <p:sp>
        <p:nvSpPr>
          <p:cNvPr id="1049296" name="竖排文字占位符 2"/>
          <p:cNvSpPr>
            <a:spLocks noGrp="1"/>
          </p:cNvSpPr>
          <p:nvPr>
            <p:ph type="body" orient="vert" idx="1"/>
          </p:nvPr>
        </p:nvSpPr>
        <p:spPr>
          <a:xfrm>
            <a:off x="457200" y="238125"/>
            <a:ext cx="6019800" cy="5934075"/>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97" name="日期占位符 3"/>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CD5DE84D-F50E-4411-9855-096C7AD4B5C8}" type="datetimeFigureOut">
              <a:rPr lang="zh-CN" altLang="en-US"/>
            </a:fld>
            <a:endParaRPr lang="zh-CN" altLang="en-US"/>
          </a:p>
        </p:txBody>
      </p:sp>
      <p:sp>
        <p:nvSpPr>
          <p:cNvPr id="1049298" name="页脚占位符 4"/>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299" name="灯片编号占位符 5"/>
          <p:cNvSpPr>
            <a:spLocks noGrp="1"/>
          </p:cNvSpPr>
          <p:nvPr>
            <p:ph type="sldNum" sz="quarter" idx="12"/>
          </p:nvPr>
        </p:nvSpPr>
        <p:spPr/>
        <p:txBody>
          <a:bodyPr/>
          <a:lstStyle>
            <a:lvl1pPr>
              <a:defRPr smtClean="0"/>
            </a:lvl1pPr>
          </a:lstStyle>
          <a:p>
            <a:fld id="{1CEA429E-96CD-49B3-9EAA-EF20447062DB}" type="slidenum">
              <a:rPr lang="zh-CN" altLang="en-US"/>
            </a:fld>
            <a:endParaRPr lang="zh-CN" altLang="en-US"/>
          </a:p>
        </p:txBody>
      </p:sp>
      <p:pic>
        <p:nvPicPr>
          <p:cNvPr id="2097559" name="图片 29"/>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295"/>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34"/>
                                        </p:tgtEl>
                                        <p:attrNameLst>
                                          <p:attrName>style.visibility</p:attrName>
                                        </p:attrNameLst>
                                      </p:cBhvr>
                                      <p:to>
                                        <p:strVal val="visible"/>
                                      </p:to>
                                    </p:set>
                                    <p:animEffect transition="in" filter="wipe(down)">
                                      <p:cBhvr>
                                        <p:cTn id="1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5"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showMasterPhAnim="0" showMasterSp="0">
  <p:cSld name="标题和两项内容在文本之上">
    <p:spTree>
      <p:nvGrpSpPr>
        <p:cNvPr id="331" name=""/>
        <p:cNvGrpSpPr/>
        <p:nvPr/>
      </p:nvGrpSpPr>
      <p:grpSpPr>
        <a:xfrm>
          <a:off x="0" y="0"/>
          <a:ext cx="0" cy="0"/>
          <a:chOff x="0" y="0"/>
          <a:chExt cx="0" cy="0"/>
        </a:xfrm>
      </p:grpSpPr>
      <p:grpSp>
        <p:nvGrpSpPr>
          <p:cNvPr id="332" name="Group 2"/>
          <p:cNvGrpSpPr/>
          <p:nvPr/>
        </p:nvGrpSpPr>
        <p:grpSpPr bwMode="auto">
          <a:xfrm>
            <a:off x="4716463" y="5157788"/>
            <a:ext cx="4229100" cy="1347787"/>
            <a:chOff x="0" y="0"/>
            <a:chExt cx="1455" cy="425"/>
          </a:xfrm>
        </p:grpSpPr>
        <p:sp>
          <p:nvSpPr>
            <p:cNvPr id="1049244"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5"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6"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7"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8"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9"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0"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1"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2"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3"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4"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5"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6"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7"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8"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59"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260"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61"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262"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63"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264"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265"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66" name="标题 1"/>
          <p:cNvSpPr>
            <a:spLocks noGrp="1"/>
          </p:cNvSpPr>
          <p:nvPr>
            <p:ph type="title"/>
          </p:nvPr>
        </p:nvSpPr>
        <p:spPr>
          <a:xfrm>
            <a:off x="457200" y="274638"/>
            <a:ext cx="8229600" cy="1143000"/>
          </a:xfrm>
          <a:prstGeom prst="rect">
            <a:avLst/>
          </a:prstGeom>
        </p:spPr>
        <p:txBody>
          <a:bodyPr/>
          <a:p>
            <a:r>
              <a:rPr lang="zh-CN" altLang="en-US" noProof="1"/>
              <a:t>单击此处编辑母版标题样式</a:t>
            </a:r>
            <a:endParaRPr lang="zh-CN" altLang="en-US" noProof="1"/>
          </a:p>
        </p:txBody>
      </p:sp>
      <p:sp>
        <p:nvSpPr>
          <p:cNvPr id="1049267" name="内容占位符 2"/>
          <p:cNvSpPr>
            <a:spLocks noGrp="1"/>
          </p:cNvSpPr>
          <p:nvPr>
            <p:ph sz="quarter" idx="1"/>
          </p:nvPr>
        </p:nvSpPr>
        <p:spPr>
          <a:xfrm>
            <a:off x="457200" y="1600200"/>
            <a:ext cx="4038600" cy="2185988"/>
          </a:xfrm>
          <a:prstGeom prst="rect">
            <a:avLst/>
          </a:prstGeom>
        </p:spPr>
        <p:txBody>
          <a:bodyPr/>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9268" name="内容占位符 3"/>
          <p:cNvSpPr>
            <a:spLocks noGrp="1"/>
          </p:cNvSpPr>
          <p:nvPr>
            <p:ph sz="quarter" idx="2"/>
          </p:nvPr>
        </p:nvSpPr>
        <p:spPr>
          <a:xfrm>
            <a:off x="4648200" y="1600200"/>
            <a:ext cx="4038600" cy="2185988"/>
          </a:xfrm>
          <a:prstGeom prst="rect">
            <a:avLst/>
          </a:prstGeom>
        </p:spPr>
        <p:txBody>
          <a:bodyPr/>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9269" name="文本占位符 4"/>
          <p:cNvSpPr>
            <a:spLocks noGrp="1"/>
          </p:cNvSpPr>
          <p:nvPr>
            <p:ph type="body" sz="half" idx="3"/>
          </p:nvPr>
        </p:nvSpPr>
        <p:spPr>
          <a:xfrm>
            <a:off x="457200" y="3938588"/>
            <a:ext cx="8229600" cy="2187575"/>
          </a:xfrm>
          <a:prstGeom prst="rect">
            <a:avLst/>
          </a:prstGeom>
        </p:spPr>
        <p:txBody>
          <a:bodyPr/>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9270" name="日期占位符 23"/>
          <p:cNvSpPr>
            <a:spLocks noGrp="1" noChangeArrowheads="1"/>
          </p:cNvSpPr>
          <p:nvPr>
            <p:ph type="dt" sz="half" idx="10"/>
          </p:nvPr>
        </p:nvSpPr>
        <p:spPr>
          <a:xfrm>
            <a:off x="5791200" y="6203950"/>
            <a:ext cx="2590800" cy="384175"/>
          </a:xfrm>
          <a:prstGeom prst="rect">
            <a:avLst/>
          </a:prstGeom>
        </p:spPr>
        <p:txBody>
          <a:bodyPr/>
          <a:lstStyle>
            <a:lvl1pPr fontAlgn="auto">
              <a:spcBef>
                <a:spcPts val="0"/>
              </a:spcBef>
              <a:spcAft>
                <a:spcPts val="0"/>
              </a:spcAft>
              <a:defRPr>
                <a:latin typeface="+mn-lt"/>
                <a:ea typeface="+mn-ea"/>
              </a:defRPr>
            </a:lvl1pPr>
          </a:lstStyle>
          <a:p>
            <a:endParaRPr lang="en-US" altLang="zh-CN"/>
          </a:p>
        </p:txBody>
      </p:sp>
      <p:sp>
        <p:nvSpPr>
          <p:cNvPr id="1049271" name="页脚占位符 9"/>
          <p:cNvSpPr>
            <a:spLocks noGrp="1" noChangeArrowheads="1"/>
          </p:cNvSpPr>
          <p:nvPr>
            <p:ph type="ftr" sz="quarter" idx="11"/>
          </p:nvPr>
        </p:nvSpPr>
        <p:spPr>
          <a:xfrm>
            <a:off x="2133600" y="6203950"/>
            <a:ext cx="3581400" cy="384175"/>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272" name="灯片编号占位符 21"/>
          <p:cNvSpPr>
            <a:spLocks noGrp="1" noChangeArrowheads="1"/>
          </p:cNvSpPr>
          <p:nvPr>
            <p:ph type="sldNum" sz="quarter" idx="12"/>
          </p:nvPr>
        </p:nvSpPr>
        <p:spPr>
          <a:xfrm>
            <a:off x="8410575" y="6181725"/>
            <a:ext cx="609600" cy="457200"/>
          </a:xfrm>
        </p:spPr>
        <p:txBody>
          <a:bodyPr/>
          <a:p>
            <a:fld id="{504BFBD5-2ADA-45D7-A4E1-3F7F32E851F5}" type="slidenum">
              <a:rPr lang="zh-CN" altLang="en-US"/>
            </a:fld>
            <a:endParaRPr lang="zh-CN" altLang="en-US"/>
          </a:p>
        </p:txBody>
      </p:sp>
      <p:pic>
        <p:nvPicPr>
          <p:cNvPr id="2097558" name="图片 31"/>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266"/>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wipe(down)">
                                      <p:cBhvr>
                                        <p:cTn id="10"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66"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04" name=""/>
        <p:cNvGrpSpPr/>
        <p:nvPr/>
      </p:nvGrpSpPr>
      <p:grpSpPr>
        <a:xfrm>
          <a:off x="0" y="0"/>
          <a:ext cx="0" cy="0"/>
          <a:chOff x="0" y="0"/>
          <a:chExt cx="0" cy="0"/>
        </a:xfrm>
      </p:grpSpPr>
      <p:sp>
        <p:nvSpPr>
          <p:cNvPr id="1049115" name="标题 1"/>
          <p:cNvSpPr>
            <a:spLocks noGrp="1"/>
          </p:cNvSpPr>
          <p:nvPr>
            <p:ph type="ctrTitle"/>
          </p:nvPr>
        </p:nvSpPr>
        <p:spPr>
          <a:xfrm>
            <a:off x="685800" y="2130425"/>
            <a:ext cx="7772400" cy="1470025"/>
          </a:xfrm>
        </p:spPr>
        <p:txBody>
          <a:bodyPr/>
          <a:p>
            <a:r>
              <a:rPr lang="zh-CN" altLang="en-US"/>
              <a:t>单击此处编辑母版标题样式</a:t>
            </a:r>
            <a:endParaRPr lang="zh-CN" altLang="en-US"/>
          </a:p>
        </p:txBody>
      </p:sp>
      <p:sp>
        <p:nvSpPr>
          <p:cNvPr id="1049116" name="副标题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zh-CN" altLang="en-US"/>
          </a:p>
        </p:txBody>
      </p:sp>
      <p:sp>
        <p:nvSpPr>
          <p:cNvPr id="1049117" name="Rectangle 4"/>
          <p:cNvSpPr>
            <a:spLocks noGrp="1" noChangeArrowheads="1"/>
          </p:cNvSpPr>
          <p:nvPr>
            <p:ph type="dt" sz="half" idx="10"/>
          </p:nvPr>
        </p:nvSpPr>
        <p:spPr/>
        <p:txBody>
          <a:bodyPr/>
          <a:p>
            <a:endParaRPr lang="en-US"/>
          </a:p>
        </p:txBody>
      </p:sp>
      <p:sp>
        <p:nvSpPr>
          <p:cNvPr id="1049118" name="Rectangle 5"/>
          <p:cNvSpPr>
            <a:spLocks noGrp="1" noChangeArrowheads="1"/>
          </p:cNvSpPr>
          <p:nvPr>
            <p:ph type="ftr" sz="quarter" idx="11"/>
          </p:nvPr>
        </p:nvSpPr>
        <p:spPr/>
        <p:txBody>
          <a:bodyPr/>
          <a:p>
            <a:endParaRPr lang="en-US"/>
          </a:p>
        </p:txBody>
      </p:sp>
      <p:sp>
        <p:nvSpPr>
          <p:cNvPr id="1049119" name="Rectangle 6"/>
          <p:cNvSpPr>
            <a:spLocks noGrp="1" noChangeArrowheads="1"/>
          </p:cNvSpPr>
          <p:nvPr>
            <p:ph type="sldNum" sz="quarter" idx="12"/>
          </p:nvPr>
        </p:nvSpPr>
        <p:spPr/>
        <p:txBody>
          <a:bodyPr/>
          <a:p>
            <a:fld id="{6C39B25D-9F2F-4AAC-99D0-2B81B9DB3719}"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0" name=""/>
        <p:cNvGrpSpPr/>
        <p:nvPr/>
      </p:nvGrpSpPr>
      <p:grpSpPr>
        <a:xfrm>
          <a:off x="0" y="0"/>
          <a:ext cx="0" cy="0"/>
          <a:chOff x="0" y="0"/>
          <a:chExt cx="0" cy="0"/>
        </a:xfrm>
      </p:grpSpPr>
      <p:sp>
        <p:nvSpPr>
          <p:cNvPr id="1049147" name="标题 1"/>
          <p:cNvSpPr>
            <a:spLocks noGrp="1"/>
          </p:cNvSpPr>
          <p:nvPr>
            <p:ph type="title"/>
          </p:nvPr>
        </p:nvSpPr>
        <p:spPr/>
        <p:txBody>
          <a:bodyPr/>
          <a:p>
            <a:r>
              <a:rPr lang="zh-CN" altLang="en-US"/>
              <a:t>单击此处编辑母版标题样式</a:t>
            </a:r>
            <a:endParaRPr lang="zh-CN" altLang="en-US"/>
          </a:p>
        </p:txBody>
      </p:sp>
      <p:sp>
        <p:nvSpPr>
          <p:cNvPr id="1049148" name="内容占位符 2"/>
          <p:cNvSpPr>
            <a:spLocks noGrp="1"/>
          </p:cNvSpPr>
          <p:nvPr>
            <p:ph idx="1"/>
          </p:nvPr>
        </p:nvSpPr>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49" name="Rectangle 4"/>
          <p:cNvSpPr>
            <a:spLocks noGrp="1" noChangeArrowheads="1"/>
          </p:cNvSpPr>
          <p:nvPr>
            <p:ph type="dt" sz="half" idx="10"/>
          </p:nvPr>
        </p:nvSpPr>
        <p:spPr/>
        <p:txBody>
          <a:bodyPr/>
          <a:p>
            <a:endParaRPr lang="en-US"/>
          </a:p>
        </p:txBody>
      </p:sp>
      <p:sp>
        <p:nvSpPr>
          <p:cNvPr id="1049150" name="Rectangle 5"/>
          <p:cNvSpPr>
            <a:spLocks noGrp="1" noChangeArrowheads="1"/>
          </p:cNvSpPr>
          <p:nvPr>
            <p:ph type="ftr" sz="quarter" idx="11"/>
          </p:nvPr>
        </p:nvSpPr>
        <p:spPr/>
        <p:txBody>
          <a:bodyPr/>
          <a:p>
            <a:endParaRPr lang="en-US"/>
          </a:p>
        </p:txBody>
      </p:sp>
      <p:sp>
        <p:nvSpPr>
          <p:cNvPr id="1049151" name="Rectangle 6"/>
          <p:cNvSpPr>
            <a:spLocks noGrp="1" noChangeArrowheads="1"/>
          </p:cNvSpPr>
          <p:nvPr>
            <p:ph type="sldNum" sz="quarter" idx="12"/>
          </p:nvPr>
        </p:nvSpPr>
        <p:spPr/>
        <p:txBody>
          <a:bodyPr/>
          <a:p>
            <a:fld id="{52C33481-7714-4F29-97D8-3C2E23F0E0F7}"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09" name=""/>
        <p:cNvGrpSpPr/>
        <p:nvPr/>
      </p:nvGrpSpPr>
      <p:grpSpPr>
        <a:xfrm>
          <a:off x="0" y="0"/>
          <a:ext cx="0" cy="0"/>
          <a:chOff x="0" y="0"/>
          <a:chExt cx="0" cy="0"/>
        </a:xfrm>
      </p:grpSpPr>
      <p:sp>
        <p:nvSpPr>
          <p:cNvPr id="104914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104914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9144" name="Rectangle 4"/>
          <p:cNvSpPr>
            <a:spLocks noGrp="1" noChangeArrowheads="1"/>
          </p:cNvSpPr>
          <p:nvPr>
            <p:ph type="dt" sz="half" idx="10"/>
          </p:nvPr>
        </p:nvSpPr>
        <p:spPr/>
        <p:txBody>
          <a:bodyPr/>
          <a:p>
            <a:endParaRPr lang="en-US"/>
          </a:p>
        </p:txBody>
      </p:sp>
      <p:sp>
        <p:nvSpPr>
          <p:cNvPr id="1049145" name="Rectangle 5"/>
          <p:cNvSpPr>
            <a:spLocks noGrp="1" noChangeArrowheads="1"/>
          </p:cNvSpPr>
          <p:nvPr>
            <p:ph type="ftr" sz="quarter" idx="11"/>
          </p:nvPr>
        </p:nvSpPr>
        <p:spPr/>
        <p:txBody>
          <a:bodyPr/>
          <a:p>
            <a:endParaRPr lang="en-US"/>
          </a:p>
        </p:txBody>
      </p:sp>
      <p:sp>
        <p:nvSpPr>
          <p:cNvPr id="1049146" name="Rectangle 6"/>
          <p:cNvSpPr>
            <a:spLocks noGrp="1" noChangeArrowheads="1"/>
          </p:cNvSpPr>
          <p:nvPr>
            <p:ph type="sldNum" sz="quarter" idx="12"/>
          </p:nvPr>
        </p:nvSpPr>
        <p:spPr/>
        <p:txBody>
          <a:bodyPr/>
          <a:p>
            <a:fld id="{0B3F8A4F-078C-4544-8480-07EB13485F17}"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12" name=""/>
        <p:cNvGrpSpPr/>
        <p:nvPr/>
      </p:nvGrpSpPr>
      <p:grpSpPr>
        <a:xfrm>
          <a:off x="0" y="0"/>
          <a:ext cx="0" cy="0"/>
          <a:chOff x="0" y="0"/>
          <a:chExt cx="0" cy="0"/>
        </a:xfrm>
      </p:grpSpPr>
      <p:sp>
        <p:nvSpPr>
          <p:cNvPr id="1049160" name="标题 1"/>
          <p:cNvSpPr>
            <a:spLocks noGrp="1"/>
          </p:cNvSpPr>
          <p:nvPr>
            <p:ph type="title"/>
          </p:nvPr>
        </p:nvSpPr>
        <p:spPr/>
        <p:txBody>
          <a:bodyPr/>
          <a:p>
            <a:r>
              <a:rPr lang="zh-CN" altLang="en-US"/>
              <a:t>单击此处编辑母版标题样式</a:t>
            </a:r>
            <a:endParaRPr lang="zh-CN" altLang="en-US"/>
          </a:p>
        </p:txBody>
      </p:sp>
      <p:sp>
        <p:nvSpPr>
          <p:cNvPr id="1049161"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62"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63" name="Rectangle 4"/>
          <p:cNvSpPr>
            <a:spLocks noGrp="1" noChangeArrowheads="1"/>
          </p:cNvSpPr>
          <p:nvPr>
            <p:ph type="dt" sz="half" idx="10"/>
          </p:nvPr>
        </p:nvSpPr>
        <p:spPr/>
        <p:txBody>
          <a:bodyPr/>
          <a:p>
            <a:endParaRPr lang="en-US"/>
          </a:p>
        </p:txBody>
      </p:sp>
      <p:sp>
        <p:nvSpPr>
          <p:cNvPr id="1049164" name="Rectangle 5"/>
          <p:cNvSpPr>
            <a:spLocks noGrp="1" noChangeArrowheads="1"/>
          </p:cNvSpPr>
          <p:nvPr>
            <p:ph type="ftr" sz="quarter" idx="11"/>
          </p:nvPr>
        </p:nvSpPr>
        <p:spPr/>
        <p:txBody>
          <a:bodyPr/>
          <a:p>
            <a:endParaRPr lang="en-US"/>
          </a:p>
        </p:txBody>
      </p:sp>
      <p:sp>
        <p:nvSpPr>
          <p:cNvPr id="1049165" name="Rectangle 6"/>
          <p:cNvSpPr>
            <a:spLocks noGrp="1" noChangeArrowheads="1"/>
          </p:cNvSpPr>
          <p:nvPr>
            <p:ph type="sldNum" sz="quarter" idx="12"/>
          </p:nvPr>
        </p:nvSpPr>
        <p:spPr/>
        <p:txBody>
          <a:bodyPr/>
          <a:p>
            <a:fld id="{05B147BC-C22B-443C-890F-9AAC56423F10}"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11" name=""/>
        <p:cNvGrpSpPr/>
        <p:nvPr/>
      </p:nvGrpSpPr>
      <p:grpSpPr>
        <a:xfrm>
          <a:off x="0" y="0"/>
          <a:ext cx="0" cy="0"/>
          <a:chOff x="0" y="0"/>
          <a:chExt cx="0" cy="0"/>
        </a:xfrm>
      </p:grpSpPr>
      <p:sp>
        <p:nvSpPr>
          <p:cNvPr id="1049152" name="标题 1"/>
          <p:cNvSpPr>
            <a:spLocks noGrp="1"/>
          </p:cNvSpPr>
          <p:nvPr>
            <p:ph type="title"/>
          </p:nvPr>
        </p:nvSpPr>
        <p:spPr>
          <a:xfrm>
            <a:off x="457200" y="274638"/>
            <a:ext cx="8229600" cy="1143000"/>
          </a:xfrm>
        </p:spPr>
        <p:txBody>
          <a:bodyPr/>
          <a:p>
            <a:r>
              <a:rPr lang="zh-CN" altLang="en-US"/>
              <a:t>单击此处编辑母版标题样式</a:t>
            </a:r>
            <a:endParaRPr lang="zh-CN" altLang="en-US"/>
          </a:p>
        </p:txBody>
      </p:sp>
      <p:sp>
        <p:nvSpPr>
          <p:cNvPr id="104915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15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5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15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57" name="Rectangle 4"/>
          <p:cNvSpPr>
            <a:spLocks noGrp="1" noChangeArrowheads="1"/>
          </p:cNvSpPr>
          <p:nvPr>
            <p:ph type="dt" sz="half" idx="10"/>
          </p:nvPr>
        </p:nvSpPr>
        <p:spPr/>
        <p:txBody>
          <a:bodyPr/>
          <a:p>
            <a:endParaRPr lang="en-US"/>
          </a:p>
        </p:txBody>
      </p:sp>
      <p:sp>
        <p:nvSpPr>
          <p:cNvPr id="1049158" name="Rectangle 5"/>
          <p:cNvSpPr>
            <a:spLocks noGrp="1" noChangeArrowheads="1"/>
          </p:cNvSpPr>
          <p:nvPr>
            <p:ph type="ftr" sz="quarter" idx="11"/>
          </p:nvPr>
        </p:nvSpPr>
        <p:spPr/>
        <p:txBody>
          <a:bodyPr/>
          <a:p>
            <a:endParaRPr lang="en-US"/>
          </a:p>
        </p:txBody>
      </p:sp>
      <p:sp>
        <p:nvSpPr>
          <p:cNvPr id="1049159" name="Rectangle 6"/>
          <p:cNvSpPr>
            <a:spLocks noGrp="1" noChangeArrowheads="1"/>
          </p:cNvSpPr>
          <p:nvPr>
            <p:ph type="sldNum" sz="quarter" idx="12"/>
          </p:nvPr>
        </p:nvSpPr>
        <p:spPr/>
        <p:txBody>
          <a:bodyPr/>
          <a:p>
            <a:fld id="{FC5A816B-F427-49B9-BB80-155F58A8681C}"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03" name=""/>
        <p:cNvGrpSpPr/>
        <p:nvPr/>
      </p:nvGrpSpPr>
      <p:grpSpPr>
        <a:xfrm>
          <a:off x="0" y="0"/>
          <a:ext cx="0" cy="0"/>
          <a:chOff x="0" y="0"/>
          <a:chExt cx="0" cy="0"/>
        </a:xfrm>
      </p:grpSpPr>
      <p:sp>
        <p:nvSpPr>
          <p:cNvPr id="1049111" name="标题 1"/>
          <p:cNvSpPr>
            <a:spLocks noGrp="1"/>
          </p:cNvSpPr>
          <p:nvPr>
            <p:ph type="title"/>
          </p:nvPr>
        </p:nvSpPr>
        <p:spPr/>
        <p:txBody>
          <a:bodyPr/>
          <a:p>
            <a:r>
              <a:rPr lang="zh-CN" altLang="en-US"/>
              <a:t>单击此处编辑母版标题样式</a:t>
            </a:r>
            <a:endParaRPr lang="zh-CN" altLang="en-US"/>
          </a:p>
        </p:txBody>
      </p:sp>
      <p:sp>
        <p:nvSpPr>
          <p:cNvPr id="1049112" name="Rectangle 4"/>
          <p:cNvSpPr>
            <a:spLocks noGrp="1" noChangeArrowheads="1"/>
          </p:cNvSpPr>
          <p:nvPr>
            <p:ph type="dt" sz="half" idx="10"/>
          </p:nvPr>
        </p:nvSpPr>
        <p:spPr/>
        <p:txBody>
          <a:bodyPr/>
          <a:p>
            <a:endParaRPr lang="en-US"/>
          </a:p>
        </p:txBody>
      </p:sp>
      <p:sp>
        <p:nvSpPr>
          <p:cNvPr id="1049113" name="Rectangle 5"/>
          <p:cNvSpPr>
            <a:spLocks noGrp="1" noChangeArrowheads="1"/>
          </p:cNvSpPr>
          <p:nvPr>
            <p:ph type="ftr" sz="quarter" idx="11"/>
          </p:nvPr>
        </p:nvSpPr>
        <p:spPr/>
        <p:txBody>
          <a:bodyPr/>
          <a:p>
            <a:endParaRPr lang="en-US"/>
          </a:p>
        </p:txBody>
      </p:sp>
      <p:sp>
        <p:nvSpPr>
          <p:cNvPr id="1049114" name="Rectangle 6"/>
          <p:cNvSpPr>
            <a:spLocks noGrp="1" noChangeArrowheads="1"/>
          </p:cNvSpPr>
          <p:nvPr>
            <p:ph type="sldNum" sz="quarter" idx="12"/>
          </p:nvPr>
        </p:nvSpPr>
        <p:spPr/>
        <p:txBody>
          <a:bodyPr/>
          <a:p>
            <a:fld id="{3DB24754-80A3-4CE9-9E52-77C96EAEB130}"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spTree>
      <p:nvGrpSpPr>
        <p:cNvPr id="26" name=""/>
        <p:cNvGrpSpPr/>
        <p:nvPr/>
      </p:nvGrpSpPr>
      <p:grpSpPr>
        <a:xfrm>
          <a:off x="0" y="0"/>
          <a:ext cx="0" cy="0"/>
          <a:chOff x="0" y="0"/>
          <a:chExt cx="0" cy="0"/>
        </a:xfrm>
      </p:grpSpPr>
      <p:grpSp>
        <p:nvGrpSpPr>
          <p:cNvPr id="27" name="Group 2"/>
          <p:cNvGrpSpPr/>
          <p:nvPr/>
        </p:nvGrpSpPr>
        <p:grpSpPr bwMode="auto">
          <a:xfrm>
            <a:off x="6553200" y="6013450"/>
            <a:ext cx="2392363" cy="563563"/>
            <a:chOff x="0" y="0"/>
            <a:chExt cx="1455" cy="425"/>
          </a:xfrm>
        </p:grpSpPr>
        <p:sp>
          <p:nvSpPr>
            <p:cNvPr id="1048607"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08"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09"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0"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1"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2"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3"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4"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5"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6"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7"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8" name="Freeform 19"/>
            <p:cNvSpPr/>
            <p:nvPr/>
          </p:nvSpPr>
          <p:spPr bwMode="auto">
            <a:xfrm>
              <a:off x="499" y="198"/>
              <a:ext cx="99" cy="227"/>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19" name="Freeform 20"/>
            <p:cNvSpPr/>
            <p:nvPr/>
          </p:nvSpPr>
          <p:spPr bwMode="auto">
            <a:xfrm>
              <a:off x="1355" y="198"/>
              <a:ext cx="100" cy="227"/>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0" name="Freeform 21"/>
            <p:cNvSpPr/>
            <p:nvPr/>
          </p:nvSpPr>
          <p:spPr bwMode="auto">
            <a:xfrm>
              <a:off x="707" y="23"/>
              <a:ext cx="176"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1" name="Freeform 22"/>
            <p:cNvSpPr/>
            <p:nvPr/>
          </p:nvSpPr>
          <p:spPr bwMode="auto">
            <a:xfrm>
              <a:off x="595" y="51"/>
              <a:ext cx="98" cy="374"/>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2" name="Freeform 23"/>
            <p:cNvSpPr/>
            <p:nvPr/>
          </p:nvSpPr>
          <p:spPr bwMode="auto">
            <a:xfrm>
              <a:off x="1142" y="51"/>
              <a:ext cx="97" cy="374"/>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8623"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4" name="Freeform 26"/>
          <p:cNvSpPr>
            <a:spLocks noChangeArrowheads="1"/>
          </p:cNvSpPr>
          <p:nvPr/>
        </p:nvSpPr>
        <p:spPr bwMode="auto">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5" name="Freeform 27" descr="Dark upward diagonal"/>
          <p:cNvSpPr>
            <a:spLocks noChangeArrowheads="1"/>
          </p:cNvSpPr>
          <p:nvPr/>
        </p:nvSpPr>
        <p:spPr bwMode="auto">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 name="T12" fmla="*/ 0 60000 65536"/>
              <a:gd name="T13" fmla="*/ 0 60000 65536"/>
              <a:gd name="T14" fmla="*/ 0 60000 65536"/>
              <a:gd name="T15" fmla="*/ 0 60000 65536"/>
              <a:gd name="T16" fmla="*/ 0 60000 65536"/>
              <a:gd name="T17" fmla="*/ 0 60000 65536"/>
              <a:gd name="T18" fmla="*/ 0 w 5639"/>
              <a:gd name="T19" fmla="*/ 0 h 113"/>
              <a:gd name="T20" fmla="*/ 5639 w 5639"/>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5639" h="113">
                <a:moveTo>
                  <a:pt x="0" y="0"/>
                </a:moveTo>
                <a:lnTo>
                  <a:pt x="5582" y="0"/>
                </a:lnTo>
                <a:cubicBezTo>
                  <a:pt x="5630" y="3"/>
                  <a:pt x="5639" y="45"/>
                  <a:pt x="5639" y="45"/>
                </a:cubicBezTo>
                <a:lnTo>
                  <a:pt x="5636" y="113"/>
                </a:lnTo>
                <a:lnTo>
                  <a:pt x="0" y="113"/>
                </a:lnTo>
                <a:lnTo>
                  <a:pt x="0" y="0"/>
                </a:lnTo>
                <a:close/>
              </a:path>
            </a:pathLst>
          </a:custGeom>
          <a:blipFill dpi="0" rotWithShape="0">
            <a:blip r:embed="rId2" cstate="print"/>
            <a:srcRect/>
            <a:tile tx="0" ty="0" sx="100000" sy="100000" flip="none" algn="tl"/>
          </a:blip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6" name="Freeform 28"/>
          <p:cNvSpPr>
            <a:spLocks noChangeArrowheads="1"/>
          </p:cNvSpPr>
          <p:nvPr/>
        </p:nvSpPr>
        <p:spPr bwMode="auto">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7" name="Freeform 29"/>
          <p:cNvSpPr>
            <a:spLocks noChangeArrowheads="1"/>
          </p:cNvSpPr>
          <p:nvPr/>
        </p:nvSpPr>
        <p:spPr bwMode="auto">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28"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29"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630" name="Rectangle 30" descr="7"/>
          <p:cNvSpPr>
            <a:spLocks noChangeArrowheads="1"/>
          </p:cNvSpPr>
          <p:nvPr/>
        </p:nvSpPr>
        <p:spPr bwMode="auto">
          <a:xfrm>
            <a:off x="8245475" y="415925"/>
            <a:ext cx="534988" cy="546100"/>
          </a:xfrm>
          <a:prstGeom prst="rect">
            <a:avLst/>
          </a:prstGeom>
          <a:blipFill dpi="0" rotWithShape="1">
            <a:blip r:embed="rId3" cstate="print"/>
            <a:srcRect/>
            <a:stretch>
              <a:fillRect/>
            </a:stretch>
          </a:blip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31" name="Rectangle 31" descr="4"/>
          <p:cNvSpPr>
            <a:spLocks noChangeArrowheads="1"/>
          </p:cNvSpPr>
          <p:nvPr/>
        </p:nvSpPr>
        <p:spPr bwMode="auto">
          <a:xfrm>
            <a:off x="7620000" y="415925"/>
            <a:ext cx="534988" cy="546100"/>
          </a:xfrm>
          <a:prstGeom prst="rect">
            <a:avLst/>
          </a:prstGeom>
          <a:blipFill dpi="0" rotWithShape="1">
            <a:blip r:embed="rId4" cstate="print"/>
            <a:srcRect/>
            <a:stretch>
              <a:fillRect/>
            </a:stretch>
          </a:blip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32" name="Rectangle 36"/>
          <p:cNvSpPr>
            <a:spLocks noChangeArrowheads="1"/>
          </p:cNvSpPr>
          <p:nvPr/>
        </p:nvSpPr>
        <p:spPr bwMode="auto">
          <a:xfrm>
            <a:off x="7000875" y="415925"/>
            <a:ext cx="534988" cy="546100"/>
          </a:xfrm>
          <a:prstGeom prst="rect">
            <a:avLst/>
          </a:prstGeom>
          <a:solidFill>
            <a:srgbClr val="FFFFFF">
              <a:alpha val="29999"/>
            </a:srgbClr>
          </a:solid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33" name="日期占位符 1"/>
          <p:cNvSpPr>
            <a:spLocks noGrp="1"/>
          </p:cNvSpPr>
          <p:nvPr>
            <p:ph type="dt" sz="half" idx="10"/>
          </p:nvPr>
        </p:nvSpPr>
        <p:spPr/>
        <p:txBody>
          <a:bodyPr/>
          <a:p>
            <a:endParaRPr lang="en-US"/>
          </a:p>
        </p:txBody>
      </p:sp>
      <p:sp>
        <p:nvSpPr>
          <p:cNvPr id="1048634" name="页脚占位符 2"/>
          <p:cNvSpPr>
            <a:spLocks noGrp="1"/>
          </p:cNvSpPr>
          <p:nvPr>
            <p:ph type="ftr" sz="quarter" idx="11"/>
          </p:nvPr>
        </p:nvSpPr>
        <p:spPr>
          <a:xfrm>
            <a:off x="395288" y="549275"/>
            <a:ext cx="2311400" cy="290513"/>
          </a:xfrm>
        </p:spPr>
        <p:txBody>
          <a:bodyPr/>
          <a:lstStyle>
            <a:lvl1pPr>
              <a:defRPr sz="2400" b="1" dirty="0">
                <a:solidFill>
                  <a:srgbClr val="FF0000"/>
                </a:solidFill>
                <a:latin typeface="叶根友毛笔行书2.0版" pitchFamily="2" charset="-122"/>
                <a:ea typeface="叶根友毛笔行书2.0版" pitchFamily="2" charset="-122"/>
              </a:defRPr>
            </a:lvl1pPr>
          </a:lstStyle>
          <a:p>
            <a:r>
              <a:rPr lang="zh-CN" altLang="en-US"/>
              <a:t>植物保护技术</a:t>
            </a:r>
            <a:endParaRPr lang="en-US"/>
          </a:p>
        </p:txBody>
      </p:sp>
      <p:sp>
        <p:nvSpPr>
          <p:cNvPr id="1048635" name="灯片编号占位符 3"/>
          <p:cNvSpPr>
            <a:spLocks noGrp="1"/>
          </p:cNvSpPr>
          <p:nvPr>
            <p:ph type="sldNum" sz="quarter" idx="12"/>
          </p:nvPr>
        </p:nvSpPr>
        <p:spPr/>
        <p:txBody>
          <a:bodyPr/>
          <a:p>
            <a:fld id="{0321E434-86B4-4B7C-AD15-C570FD9E079E}" type="slidenum">
              <a:rPr lang="en-US"/>
            </a:fld>
            <a:endParaRPr lang="en-US"/>
          </a:p>
        </p:txBody>
      </p:sp>
      <p:pic>
        <p:nvPicPr>
          <p:cNvPr id="2097153" name="图片 31"/>
          <p:cNvPicPr>
            <a:picLocks noChangeAspect="1"/>
          </p:cNvPicPr>
          <p:nvPr userDrawn="1"/>
        </p:nvPicPr>
        <p:blipFill>
          <a:blip r:embed="rId5"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86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486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48630"/>
                                        </p:tgtEl>
                                        <p:attrNameLst>
                                          <p:attrName>style.visibility</p:attrName>
                                        </p:attrNameLst>
                                      </p:cBhvr>
                                      <p:to>
                                        <p:strVal val="visible"/>
                                      </p:to>
                                    </p:se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animBg="1" autoUpdateAnimBg="0"/>
      <p:bldP spid="1048631" grpId="0" animBg="1" autoUpdateAnimBg="0"/>
      <p:bldP spid="1048632" grpId="0" animBg="1"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PhAnim="0" showMasterSp="0">
  <p:cSld name="标题和内容">
    <p:spTree>
      <p:nvGrpSpPr>
        <p:cNvPr id="335" name=""/>
        <p:cNvGrpSpPr/>
        <p:nvPr/>
      </p:nvGrpSpPr>
      <p:grpSpPr>
        <a:xfrm>
          <a:off x="0" y="0"/>
          <a:ext cx="0" cy="0"/>
          <a:chOff x="0" y="0"/>
          <a:chExt cx="0" cy="0"/>
        </a:xfrm>
      </p:grpSpPr>
      <p:grpSp>
        <p:nvGrpSpPr>
          <p:cNvPr id="336" name="Group 2"/>
          <p:cNvGrpSpPr/>
          <p:nvPr/>
        </p:nvGrpSpPr>
        <p:grpSpPr bwMode="auto">
          <a:xfrm>
            <a:off x="4716463" y="5157788"/>
            <a:ext cx="4229100" cy="1347787"/>
            <a:chOff x="0" y="0"/>
            <a:chExt cx="1455" cy="425"/>
          </a:xfrm>
        </p:grpSpPr>
        <p:sp>
          <p:nvSpPr>
            <p:cNvPr id="1049300"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1"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2"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3"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4"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5"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6"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7"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8"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09"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0"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1"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2"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3"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4"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5"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316"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7"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318"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19"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320"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321"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22" name="标题 1"/>
          <p:cNvSpPr>
            <a:spLocks noGrp="1"/>
          </p:cNvSpPr>
          <p:nvPr>
            <p:ph type="title"/>
          </p:nvPr>
        </p:nvSpPr>
        <p:spPr/>
        <p:txBody>
          <a:bodyPr/>
          <a:p>
            <a:r>
              <a:rPr lang="zh-CN" altLang="en-US"/>
              <a:t>单击此处编辑母版标题样式</a:t>
            </a:r>
            <a:endParaRPr lang="zh-CN" altLang="en-US"/>
          </a:p>
        </p:txBody>
      </p:sp>
      <p:sp>
        <p:nvSpPr>
          <p:cNvPr id="1049323" name="内容占位符 2"/>
          <p:cNvSpPr>
            <a:spLocks noGrp="1"/>
          </p:cNvSpPr>
          <p:nvPr>
            <p:ph idx="1"/>
          </p:nvPr>
        </p:nvSpPr>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324" name="日期占位符 3"/>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dirty="0">
                <a:latin typeface="+mn-lt"/>
                <a:ea typeface="+mn-ea"/>
              </a:defRPr>
            </a:lvl1pPr>
          </a:lstStyle>
          <a:p>
            <a:endParaRPr lang="en-US"/>
          </a:p>
        </p:txBody>
      </p:sp>
      <p:sp>
        <p:nvSpPr>
          <p:cNvPr id="1049325" name="页脚占位符 4"/>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dirty="0">
                <a:latin typeface="+mn-lt"/>
                <a:ea typeface="+mn-ea"/>
              </a:defRPr>
            </a:lvl1pPr>
          </a:lstStyle>
          <a:p>
            <a:endParaRPr lang="en-US"/>
          </a:p>
        </p:txBody>
      </p:sp>
      <p:sp>
        <p:nvSpPr>
          <p:cNvPr id="1049326" name="灯片编号占位符 5"/>
          <p:cNvSpPr>
            <a:spLocks noGrp="1"/>
          </p:cNvSpPr>
          <p:nvPr>
            <p:ph type="sldNum" sz="quarter" idx="12"/>
          </p:nvPr>
        </p:nvSpPr>
        <p:spPr/>
        <p:txBody>
          <a:bodyPr/>
          <a:p>
            <a:fld id="{19BE2B9F-EAED-4A1F-A03F-189198117739}" type="slidenum">
              <a:rPr lang="en-US"/>
            </a:fld>
            <a:endParaRPr lang="en-US" dirty="0"/>
          </a:p>
        </p:txBody>
      </p:sp>
      <p:pic>
        <p:nvPicPr>
          <p:cNvPr id="2097560" name="图片 29"/>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32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wipe(down)">
                                      <p:cBhvr>
                                        <p:cTn id="10"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22" grpId="0" autoUpdateAnimBg="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06" name=""/>
        <p:cNvGrpSpPr/>
        <p:nvPr/>
      </p:nvGrpSpPr>
      <p:grpSpPr>
        <a:xfrm>
          <a:off x="0" y="0"/>
          <a:ext cx="0" cy="0"/>
          <a:chOff x="0" y="0"/>
          <a:chExt cx="0" cy="0"/>
        </a:xfrm>
      </p:grpSpPr>
      <p:sp>
        <p:nvSpPr>
          <p:cNvPr id="1049125"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1049126"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27"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128" name="Rectangle 4"/>
          <p:cNvSpPr>
            <a:spLocks noGrp="1" noChangeArrowheads="1"/>
          </p:cNvSpPr>
          <p:nvPr>
            <p:ph type="dt" sz="half" idx="10"/>
          </p:nvPr>
        </p:nvSpPr>
        <p:spPr/>
        <p:txBody>
          <a:bodyPr/>
          <a:p>
            <a:endParaRPr lang="en-US"/>
          </a:p>
        </p:txBody>
      </p:sp>
      <p:sp>
        <p:nvSpPr>
          <p:cNvPr id="1049129" name="Rectangle 5"/>
          <p:cNvSpPr>
            <a:spLocks noGrp="1" noChangeArrowheads="1"/>
          </p:cNvSpPr>
          <p:nvPr>
            <p:ph type="ftr" sz="quarter" idx="11"/>
          </p:nvPr>
        </p:nvSpPr>
        <p:spPr/>
        <p:txBody>
          <a:bodyPr/>
          <a:p>
            <a:endParaRPr lang="en-US"/>
          </a:p>
        </p:txBody>
      </p:sp>
      <p:sp>
        <p:nvSpPr>
          <p:cNvPr id="1049130" name="Rectangle 6"/>
          <p:cNvSpPr>
            <a:spLocks noGrp="1" noChangeArrowheads="1"/>
          </p:cNvSpPr>
          <p:nvPr>
            <p:ph type="sldNum" sz="quarter" idx="12"/>
          </p:nvPr>
        </p:nvSpPr>
        <p:spPr/>
        <p:txBody>
          <a:bodyPr/>
          <a:p>
            <a:fld id="{E3C03678-D63C-4BF8-93EC-895FD5D9D579}"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07" name=""/>
        <p:cNvGrpSpPr/>
        <p:nvPr/>
      </p:nvGrpSpPr>
      <p:grpSpPr>
        <a:xfrm>
          <a:off x="0" y="0"/>
          <a:ext cx="0" cy="0"/>
          <a:chOff x="0" y="0"/>
          <a:chExt cx="0" cy="0"/>
        </a:xfrm>
      </p:grpSpPr>
      <p:sp>
        <p:nvSpPr>
          <p:cNvPr id="1049131"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1049132"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1049133"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134" name="Rectangle 4"/>
          <p:cNvSpPr>
            <a:spLocks noGrp="1" noChangeArrowheads="1"/>
          </p:cNvSpPr>
          <p:nvPr>
            <p:ph type="dt" sz="half" idx="10"/>
          </p:nvPr>
        </p:nvSpPr>
        <p:spPr/>
        <p:txBody>
          <a:bodyPr/>
          <a:p>
            <a:endParaRPr lang="en-US"/>
          </a:p>
        </p:txBody>
      </p:sp>
      <p:sp>
        <p:nvSpPr>
          <p:cNvPr id="1049135" name="Rectangle 5"/>
          <p:cNvSpPr>
            <a:spLocks noGrp="1" noChangeArrowheads="1"/>
          </p:cNvSpPr>
          <p:nvPr>
            <p:ph type="ftr" sz="quarter" idx="11"/>
          </p:nvPr>
        </p:nvSpPr>
        <p:spPr/>
        <p:txBody>
          <a:bodyPr/>
          <a:p>
            <a:endParaRPr lang="en-US"/>
          </a:p>
        </p:txBody>
      </p:sp>
      <p:sp>
        <p:nvSpPr>
          <p:cNvPr id="1049136" name="Rectangle 6"/>
          <p:cNvSpPr>
            <a:spLocks noGrp="1" noChangeArrowheads="1"/>
          </p:cNvSpPr>
          <p:nvPr>
            <p:ph type="sldNum" sz="quarter" idx="12"/>
          </p:nvPr>
        </p:nvSpPr>
        <p:spPr/>
        <p:txBody>
          <a:bodyPr/>
          <a:p>
            <a:fld id="{5A24D3E6-E7BB-4137-B61A-980BFBB2A41A}"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08" name=""/>
        <p:cNvGrpSpPr/>
        <p:nvPr/>
      </p:nvGrpSpPr>
      <p:grpSpPr>
        <a:xfrm>
          <a:off x="0" y="0"/>
          <a:ext cx="0" cy="0"/>
          <a:chOff x="0" y="0"/>
          <a:chExt cx="0" cy="0"/>
        </a:xfrm>
      </p:grpSpPr>
      <p:sp>
        <p:nvSpPr>
          <p:cNvPr id="1049137" name="标题 1"/>
          <p:cNvSpPr>
            <a:spLocks noGrp="1"/>
          </p:cNvSpPr>
          <p:nvPr>
            <p:ph type="title"/>
          </p:nvPr>
        </p:nvSpPr>
        <p:spPr/>
        <p:txBody>
          <a:bodyPr/>
          <a:p>
            <a:r>
              <a:rPr lang="zh-CN" altLang="en-US"/>
              <a:t>单击此处编辑母版标题样式</a:t>
            </a:r>
            <a:endParaRPr lang="zh-CN" altLang="en-US"/>
          </a:p>
        </p:txBody>
      </p:sp>
      <p:sp>
        <p:nvSpPr>
          <p:cNvPr id="1049138"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39" name="Rectangle 4"/>
          <p:cNvSpPr>
            <a:spLocks noGrp="1" noChangeArrowheads="1"/>
          </p:cNvSpPr>
          <p:nvPr>
            <p:ph type="dt" sz="half" idx="10"/>
          </p:nvPr>
        </p:nvSpPr>
        <p:spPr/>
        <p:txBody>
          <a:bodyPr/>
          <a:p>
            <a:endParaRPr lang="en-US"/>
          </a:p>
        </p:txBody>
      </p:sp>
      <p:sp>
        <p:nvSpPr>
          <p:cNvPr id="1049140" name="Rectangle 5"/>
          <p:cNvSpPr>
            <a:spLocks noGrp="1" noChangeArrowheads="1"/>
          </p:cNvSpPr>
          <p:nvPr>
            <p:ph type="ftr" sz="quarter" idx="11"/>
          </p:nvPr>
        </p:nvSpPr>
        <p:spPr/>
        <p:txBody>
          <a:bodyPr/>
          <a:p>
            <a:endParaRPr lang="en-US"/>
          </a:p>
        </p:txBody>
      </p:sp>
      <p:sp>
        <p:nvSpPr>
          <p:cNvPr id="1049141" name="Rectangle 6"/>
          <p:cNvSpPr>
            <a:spLocks noGrp="1" noChangeArrowheads="1"/>
          </p:cNvSpPr>
          <p:nvPr>
            <p:ph type="sldNum" sz="quarter" idx="12"/>
          </p:nvPr>
        </p:nvSpPr>
        <p:spPr/>
        <p:txBody>
          <a:bodyPr/>
          <a:p>
            <a:fld id="{DE3EB155-8C42-4FAA-AB60-1EB98DB827CE}"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305" name=""/>
        <p:cNvGrpSpPr/>
        <p:nvPr/>
      </p:nvGrpSpPr>
      <p:grpSpPr>
        <a:xfrm>
          <a:off x="0" y="0"/>
          <a:ext cx="0" cy="0"/>
          <a:chOff x="0" y="0"/>
          <a:chExt cx="0" cy="0"/>
        </a:xfrm>
      </p:grpSpPr>
      <p:sp>
        <p:nvSpPr>
          <p:cNvPr id="1049120" name="竖排标题 1"/>
          <p:cNvSpPr>
            <a:spLocks noGrp="1"/>
          </p:cNvSpPr>
          <p:nvPr>
            <p:ph type="title" orient="vert"/>
          </p:nvPr>
        </p:nvSpPr>
        <p:spPr>
          <a:xfrm>
            <a:off x="6629400" y="238125"/>
            <a:ext cx="2057400" cy="5934075"/>
          </a:xfrm>
        </p:spPr>
        <p:txBody>
          <a:bodyPr vert="eaVert"/>
          <a:p>
            <a:r>
              <a:rPr lang="zh-CN" altLang="en-US"/>
              <a:t>单击此处编辑母版标题样式</a:t>
            </a:r>
            <a:endParaRPr lang="zh-CN" altLang="en-US"/>
          </a:p>
        </p:txBody>
      </p:sp>
      <p:sp>
        <p:nvSpPr>
          <p:cNvPr id="1049121" name="竖排文字占位符 2"/>
          <p:cNvSpPr>
            <a:spLocks noGrp="1"/>
          </p:cNvSpPr>
          <p:nvPr>
            <p:ph type="body" orient="vert" idx="1"/>
          </p:nvPr>
        </p:nvSpPr>
        <p:spPr>
          <a:xfrm>
            <a:off x="457200" y="238125"/>
            <a:ext cx="6019800" cy="5934075"/>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22" name="Rectangle 4"/>
          <p:cNvSpPr>
            <a:spLocks noGrp="1" noChangeArrowheads="1"/>
          </p:cNvSpPr>
          <p:nvPr>
            <p:ph type="dt" sz="half" idx="10"/>
          </p:nvPr>
        </p:nvSpPr>
        <p:spPr/>
        <p:txBody>
          <a:bodyPr/>
          <a:p>
            <a:endParaRPr lang="en-US"/>
          </a:p>
        </p:txBody>
      </p:sp>
      <p:sp>
        <p:nvSpPr>
          <p:cNvPr id="1049123" name="Rectangle 5"/>
          <p:cNvSpPr>
            <a:spLocks noGrp="1" noChangeArrowheads="1"/>
          </p:cNvSpPr>
          <p:nvPr>
            <p:ph type="ftr" sz="quarter" idx="11"/>
          </p:nvPr>
        </p:nvSpPr>
        <p:spPr/>
        <p:txBody>
          <a:bodyPr/>
          <a:p>
            <a:endParaRPr lang="en-US"/>
          </a:p>
        </p:txBody>
      </p:sp>
      <p:sp>
        <p:nvSpPr>
          <p:cNvPr id="1049124" name="Rectangle 6"/>
          <p:cNvSpPr>
            <a:spLocks noGrp="1" noChangeArrowheads="1"/>
          </p:cNvSpPr>
          <p:nvPr>
            <p:ph type="sldNum" sz="quarter" idx="12"/>
          </p:nvPr>
        </p:nvSpPr>
        <p:spPr/>
        <p:txBody>
          <a:bodyPr/>
          <a:p>
            <a:fld id="{CC8820E9-E8D8-4C6F-B8E5-3D541BA353DF}"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节标题">
    <p:spTree>
      <p:nvGrpSpPr>
        <p:cNvPr id="341" name=""/>
        <p:cNvGrpSpPr/>
        <p:nvPr/>
      </p:nvGrpSpPr>
      <p:grpSpPr>
        <a:xfrm>
          <a:off x="0" y="0"/>
          <a:ext cx="0" cy="0"/>
          <a:chOff x="0" y="0"/>
          <a:chExt cx="0" cy="0"/>
        </a:xfrm>
      </p:grpSpPr>
      <p:grpSp>
        <p:nvGrpSpPr>
          <p:cNvPr id="342" name="Group 2"/>
          <p:cNvGrpSpPr/>
          <p:nvPr/>
        </p:nvGrpSpPr>
        <p:grpSpPr bwMode="auto">
          <a:xfrm>
            <a:off x="4716463" y="5157788"/>
            <a:ext cx="4229100" cy="1347787"/>
            <a:chOff x="0" y="0"/>
            <a:chExt cx="1455" cy="425"/>
          </a:xfrm>
        </p:grpSpPr>
        <p:sp>
          <p:nvSpPr>
            <p:cNvPr id="1049382"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3"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4"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5"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6"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7"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8"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89"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0"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1"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2"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3"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4"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5"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6"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7"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398"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99"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400"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01"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402"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403"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04"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1049405"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9406" name="日期占位符 3"/>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E3130FF6-5706-4831-9AB9-55CA7278DA06}" type="datetimeFigureOut">
              <a:rPr lang="zh-CN" altLang="en-US"/>
            </a:fld>
            <a:endParaRPr lang="zh-CN" altLang="en-US"/>
          </a:p>
        </p:txBody>
      </p:sp>
      <p:sp>
        <p:nvSpPr>
          <p:cNvPr id="1049407" name="页脚占位符 4"/>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408" name="灯片编号占位符 5"/>
          <p:cNvSpPr>
            <a:spLocks noGrp="1"/>
          </p:cNvSpPr>
          <p:nvPr>
            <p:ph type="sldNum" sz="quarter" idx="12"/>
          </p:nvPr>
        </p:nvSpPr>
        <p:spPr/>
        <p:txBody>
          <a:bodyPr/>
          <a:lstStyle>
            <a:lvl1pPr>
              <a:defRPr smtClean="0"/>
            </a:lvl1pPr>
          </a:lstStyle>
          <a:p>
            <a:fld id="{3F095EAE-13ED-458C-8668-2B9589A27A65}" type="slidenum">
              <a:rPr lang="zh-CN" altLang="en-US"/>
            </a:fld>
            <a:endParaRPr lang="zh-CN" altLang="en-US"/>
          </a:p>
        </p:txBody>
      </p:sp>
      <p:pic>
        <p:nvPicPr>
          <p:cNvPr id="2097563" name="图片 29"/>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404"/>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wipe(down)">
                                      <p:cBhvr>
                                        <p:cTn id="10"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4"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PhAnim="0" showMasterSp="0">
  <p:cSld name="两栏内容">
    <p:spTree>
      <p:nvGrpSpPr>
        <p:cNvPr id="343" name=""/>
        <p:cNvGrpSpPr/>
        <p:nvPr/>
      </p:nvGrpSpPr>
      <p:grpSpPr>
        <a:xfrm>
          <a:off x="0" y="0"/>
          <a:ext cx="0" cy="0"/>
          <a:chOff x="0" y="0"/>
          <a:chExt cx="0" cy="0"/>
        </a:xfrm>
      </p:grpSpPr>
      <p:grpSp>
        <p:nvGrpSpPr>
          <p:cNvPr id="344" name="Group 2"/>
          <p:cNvGrpSpPr/>
          <p:nvPr/>
        </p:nvGrpSpPr>
        <p:grpSpPr bwMode="auto">
          <a:xfrm>
            <a:off x="4716463" y="5157788"/>
            <a:ext cx="4229100" cy="1347787"/>
            <a:chOff x="0" y="0"/>
            <a:chExt cx="1455" cy="425"/>
          </a:xfrm>
        </p:grpSpPr>
        <p:sp>
          <p:nvSpPr>
            <p:cNvPr id="1049409"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0"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1"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2"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3"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4"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5"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6"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7"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8"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19"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0"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1"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2"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3"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4"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425"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6"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427"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28"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429"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430"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31" name="标题 1"/>
          <p:cNvSpPr>
            <a:spLocks noGrp="1"/>
          </p:cNvSpPr>
          <p:nvPr>
            <p:ph type="title"/>
          </p:nvPr>
        </p:nvSpPr>
        <p:spPr/>
        <p:txBody>
          <a:bodyPr/>
          <a:p>
            <a:r>
              <a:rPr lang="zh-CN" altLang="en-US"/>
              <a:t>单击此处编辑母版标题样式</a:t>
            </a:r>
            <a:endParaRPr lang="zh-CN" altLang="en-US"/>
          </a:p>
        </p:txBody>
      </p:sp>
      <p:sp>
        <p:nvSpPr>
          <p:cNvPr id="1049432"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33"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34" name="日期占位符 4"/>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4A315AC9-068F-4927-A4CF-9929964EBBF7}" type="datetimeFigureOut">
              <a:rPr lang="zh-CN" altLang="en-US"/>
            </a:fld>
            <a:endParaRPr lang="zh-CN" altLang="en-US"/>
          </a:p>
        </p:txBody>
      </p:sp>
      <p:sp>
        <p:nvSpPr>
          <p:cNvPr id="1049435" name="页脚占位符 5"/>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436" name="灯片编号占位符 6"/>
          <p:cNvSpPr>
            <a:spLocks noGrp="1"/>
          </p:cNvSpPr>
          <p:nvPr>
            <p:ph type="sldNum" sz="quarter" idx="12"/>
          </p:nvPr>
        </p:nvSpPr>
        <p:spPr/>
        <p:txBody>
          <a:bodyPr/>
          <a:lstStyle>
            <a:lvl1pPr>
              <a:defRPr smtClean="0"/>
            </a:lvl1pPr>
          </a:lstStyle>
          <a:p>
            <a:fld id="{AFAF1ABF-0F29-4BA2-8729-759B35A4C23C}" type="slidenum">
              <a:rPr lang="zh-CN" altLang="en-US"/>
            </a:fld>
            <a:endParaRPr lang="zh-CN" altLang="en-US"/>
          </a:p>
        </p:txBody>
      </p:sp>
      <p:pic>
        <p:nvPicPr>
          <p:cNvPr id="2097564" name="图片 30"/>
          <p:cNvPicPr>
            <a:picLocks noChangeAspect="1"/>
          </p:cNvPicPr>
          <p:nvPr userDrawn="1"/>
        </p:nvPicPr>
        <p:blipFill>
          <a:blip r:embed="rId2" cstate="print"/>
          <a:stretch>
            <a:fillRect/>
          </a:stretch>
        </p:blipFill>
        <p:spPr>
          <a:xfrm>
            <a:off x="75693" y="87820"/>
            <a:ext cx="348169" cy="360000"/>
          </a:xfrm>
          <a:prstGeom prst="rect">
            <a:avLst/>
          </a:prstGeom>
        </p:spPr>
      </p:pic>
      <p:pic>
        <p:nvPicPr>
          <p:cNvPr id="2097565" name="图片 31"/>
          <p:cNvPicPr>
            <a:picLocks noChangeAspect="1"/>
          </p:cNvPicPr>
          <p:nvPr userDrawn="1"/>
        </p:nvPicPr>
        <p:blipFill>
          <a:blip r:embed="rId2" cstate="print"/>
          <a:stretch>
            <a:fillRect/>
          </a:stretch>
        </p:blipFill>
        <p:spPr>
          <a:xfrm>
            <a:off x="228093" y="2402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43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wipe(down)">
                                      <p:cBhvr>
                                        <p:cTn id="10"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1"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比较">
    <p:spTree>
      <p:nvGrpSpPr>
        <p:cNvPr id="345" name=""/>
        <p:cNvGrpSpPr/>
        <p:nvPr/>
      </p:nvGrpSpPr>
      <p:grpSpPr>
        <a:xfrm>
          <a:off x="0" y="0"/>
          <a:ext cx="0" cy="0"/>
          <a:chOff x="0" y="0"/>
          <a:chExt cx="0" cy="0"/>
        </a:xfrm>
      </p:grpSpPr>
      <p:grpSp>
        <p:nvGrpSpPr>
          <p:cNvPr id="346" name="Group 2"/>
          <p:cNvGrpSpPr/>
          <p:nvPr/>
        </p:nvGrpSpPr>
        <p:grpSpPr bwMode="auto">
          <a:xfrm>
            <a:off x="4716463" y="5157788"/>
            <a:ext cx="4229100" cy="1347787"/>
            <a:chOff x="0" y="0"/>
            <a:chExt cx="1455" cy="425"/>
          </a:xfrm>
        </p:grpSpPr>
        <p:sp>
          <p:nvSpPr>
            <p:cNvPr id="1049437"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38"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39"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0"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1"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2"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3"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4"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5"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6"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7"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8"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49"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0"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1"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2"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453"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4"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455"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6"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457"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458"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59" name="标题 1"/>
          <p:cNvSpPr>
            <a:spLocks noGrp="1"/>
          </p:cNvSpPr>
          <p:nvPr>
            <p:ph type="title"/>
          </p:nvPr>
        </p:nvSpPr>
        <p:spPr>
          <a:xfrm>
            <a:off x="457200" y="274638"/>
            <a:ext cx="8229600" cy="1143000"/>
          </a:xfrm>
        </p:spPr>
        <p:txBody>
          <a:bodyPr/>
          <a:p>
            <a:r>
              <a:rPr lang="zh-CN" altLang="en-US"/>
              <a:t>单击此处编辑母版标题样式</a:t>
            </a:r>
            <a:endParaRPr lang="zh-CN" altLang="en-US"/>
          </a:p>
        </p:txBody>
      </p:sp>
      <p:sp>
        <p:nvSpPr>
          <p:cNvPr id="1049460"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461"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62"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463"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64" name="日期占位符 6"/>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29D4D0B3-B6DC-4AEB-8885-222B73445E3E}" type="datetimeFigureOut">
              <a:rPr lang="zh-CN" altLang="en-US"/>
            </a:fld>
            <a:endParaRPr lang="zh-CN" altLang="en-US"/>
          </a:p>
        </p:txBody>
      </p:sp>
      <p:sp>
        <p:nvSpPr>
          <p:cNvPr id="1049465" name="页脚占位符 7"/>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466" name="灯片编号占位符 8"/>
          <p:cNvSpPr>
            <a:spLocks noGrp="1"/>
          </p:cNvSpPr>
          <p:nvPr>
            <p:ph type="sldNum" sz="quarter" idx="12"/>
          </p:nvPr>
        </p:nvSpPr>
        <p:spPr/>
        <p:txBody>
          <a:bodyPr/>
          <a:lstStyle>
            <a:lvl1pPr>
              <a:defRPr smtClean="0"/>
            </a:lvl1pPr>
          </a:lstStyle>
          <a:p>
            <a:fld id="{3EF17B2B-D1DB-44A5-9D73-22C861C1C91C}" type="slidenum">
              <a:rPr lang="zh-CN" altLang="en-US"/>
            </a:fld>
            <a:endParaRPr lang="zh-CN" altLang="en-US"/>
          </a:p>
        </p:txBody>
      </p:sp>
      <p:pic>
        <p:nvPicPr>
          <p:cNvPr id="2097566" name="图片 32"/>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45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wipe(down)">
                                      <p:cBhvr>
                                        <p:cTn id="10"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9"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仅标题">
    <p:spTree>
      <p:nvGrpSpPr>
        <p:cNvPr id="329" name=""/>
        <p:cNvGrpSpPr/>
        <p:nvPr/>
      </p:nvGrpSpPr>
      <p:grpSpPr>
        <a:xfrm>
          <a:off x="0" y="0"/>
          <a:ext cx="0" cy="0"/>
          <a:chOff x="0" y="0"/>
          <a:chExt cx="0" cy="0"/>
        </a:xfrm>
      </p:grpSpPr>
      <p:grpSp>
        <p:nvGrpSpPr>
          <p:cNvPr id="330" name="Group 2"/>
          <p:cNvGrpSpPr/>
          <p:nvPr/>
        </p:nvGrpSpPr>
        <p:grpSpPr bwMode="auto">
          <a:xfrm>
            <a:off x="4716463" y="5157788"/>
            <a:ext cx="4229100" cy="1347787"/>
            <a:chOff x="0" y="0"/>
            <a:chExt cx="1455" cy="425"/>
          </a:xfrm>
        </p:grpSpPr>
        <p:sp>
          <p:nvSpPr>
            <p:cNvPr id="1049218"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19"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0"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1"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2"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3"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4"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5"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6"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7"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8"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29"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0"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1"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2"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3"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234"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5"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236"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37"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238"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239"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240" name="标题 1"/>
          <p:cNvSpPr>
            <a:spLocks noGrp="1"/>
          </p:cNvSpPr>
          <p:nvPr>
            <p:ph type="title"/>
          </p:nvPr>
        </p:nvSpPr>
        <p:spPr/>
        <p:txBody>
          <a:bodyPr/>
          <a:p>
            <a:r>
              <a:rPr lang="zh-CN" altLang="en-US"/>
              <a:t>单击此处编辑母版标题样式</a:t>
            </a:r>
            <a:endParaRPr lang="zh-CN" altLang="en-US"/>
          </a:p>
        </p:txBody>
      </p:sp>
      <p:sp>
        <p:nvSpPr>
          <p:cNvPr id="1049241" name="日期占位符 2"/>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65C9C7C7-DA11-4832-8B33-3E080B3201EF}" type="datetimeFigureOut">
              <a:rPr lang="zh-CN" altLang="en-US"/>
            </a:fld>
            <a:endParaRPr lang="zh-CN" altLang="en-US"/>
          </a:p>
        </p:txBody>
      </p:sp>
      <p:sp>
        <p:nvSpPr>
          <p:cNvPr id="1049242" name="页脚占位符 3"/>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243" name="灯片编号占位符 4"/>
          <p:cNvSpPr>
            <a:spLocks noGrp="1"/>
          </p:cNvSpPr>
          <p:nvPr>
            <p:ph type="sldNum" sz="quarter" idx="12"/>
          </p:nvPr>
        </p:nvSpPr>
        <p:spPr/>
        <p:txBody>
          <a:bodyPr/>
          <a:lstStyle>
            <a:lvl1pPr>
              <a:defRPr smtClean="0"/>
            </a:lvl1pPr>
          </a:lstStyle>
          <a:p>
            <a:fld id="{69536520-51CA-46F5-856B-D71E528E851E}" type="slidenum">
              <a:rPr lang="zh-CN" altLang="en-US"/>
            </a:fld>
            <a:endParaRPr lang="zh-CN" altLang="en-US"/>
          </a:p>
        </p:txBody>
      </p:sp>
      <p:pic>
        <p:nvPicPr>
          <p:cNvPr id="2097557" name="图片 28"/>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240"/>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wipe(down)">
                                      <p:cBhvr>
                                        <p:cTn id="1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0"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347" name=""/>
        <p:cNvGrpSpPr/>
        <p:nvPr/>
      </p:nvGrpSpPr>
      <p:grpSpPr>
        <a:xfrm>
          <a:off x="0" y="0"/>
          <a:ext cx="0" cy="0"/>
          <a:chOff x="0" y="0"/>
          <a:chExt cx="0" cy="0"/>
        </a:xfrm>
      </p:grpSpPr>
      <p:sp>
        <p:nvSpPr>
          <p:cNvPr id="1049467" name="Rectangle 6"/>
          <p:cNvSpPr>
            <a:spLocks noGrp="1" noChangeArrowheads="1"/>
          </p:cNvSpPr>
          <p:nvPr>
            <p:ph type="sldNum" sz="quarter" idx="10"/>
          </p:nvPr>
        </p:nvSpPr>
        <p:spPr/>
        <p:txBody>
          <a:bodyPr/>
          <a:p>
            <a:endParaRPr lang="en-US"/>
          </a:p>
        </p:txBody>
      </p:sp>
      <p:pic>
        <p:nvPicPr>
          <p:cNvPr id="2097567" name="图片 2"/>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PhAnim="0" showMasterSp="0">
  <p:cSld name="内容与标题">
    <p:spTree>
      <p:nvGrpSpPr>
        <p:cNvPr id="348" name=""/>
        <p:cNvGrpSpPr/>
        <p:nvPr/>
      </p:nvGrpSpPr>
      <p:grpSpPr>
        <a:xfrm>
          <a:off x="0" y="0"/>
          <a:ext cx="0" cy="0"/>
          <a:chOff x="0" y="0"/>
          <a:chExt cx="0" cy="0"/>
        </a:xfrm>
      </p:grpSpPr>
      <p:grpSp>
        <p:nvGrpSpPr>
          <p:cNvPr id="349" name="Group 2"/>
          <p:cNvGrpSpPr/>
          <p:nvPr/>
        </p:nvGrpSpPr>
        <p:grpSpPr bwMode="auto">
          <a:xfrm>
            <a:off x="4716463" y="5157788"/>
            <a:ext cx="4229100" cy="1347787"/>
            <a:chOff x="0" y="0"/>
            <a:chExt cx="1455" cy="425"/>
          </a:xfrm>
        </p:grpSpPr>
        <p:sp>
          <p:nvSpPr>
            <p:cNvPr id="1049468"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69"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0"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1"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2"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3"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4"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5"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6"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7"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8"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79"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0"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1"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2"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3"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484"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5"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486"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87"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488"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489"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490"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1049491"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92"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493" name="日期占位符 4"/>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29DEA878-A88C-4B90-95CD-43BBC85E4B31}" type="datetimeFigureOut">
              <a:rPr lang="zh-CN" altLang="en-US"/>
            </a:fld>
            <a:endParaRPr lang="zh-CN" altLang="en-US"/>
          </a:p>
        </p:txBody>
      </p:sp>
      <p:sp>
        <p:nvSpPr>
          <p:cNvPr id="1049494" name="页脚占位符 5"/>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495" name="灯片编号占位符 6"/>
          <p:cNvSpPr>
            <a:spLocks noGrp="1"/>
          </p:cNvSpPr>
          <p:nvPr>
            <p:ph type="sldNum" sz="quarter" idx="12"/>
          </p:nvPr>
        </p:nvSpPr>
        <p:spPr/>
        <p:txBody>
          <a:bodyPr/>
          <a:lstStyle>
            <a:lvl1pPr>
              <a:defRPr smtClean="0"/>
            </a:lvl1pPr>
          </a:lstStyle>
          <a:p>
            <a:fld id="{1274886E-CDC8-4969-97D6-A5E023E57B23}" type="slidenum">
              <a:rPr lang="zh-CN" altLang="en-US"/>
            </a:fld>
            <a:endParaRPr lang="zh-CN" altLang="en-US"/>
          </a:p>
        </p:txBody>
      </p:sp>
      <p:pic>
        <p:nvPicPr>
          <p:cNvPr id="2097568" name="图片 30"/>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490"/>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wipe(down)">
                                      <p:cBhvr>
                                        <p:cTn id="10"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90"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PhAnim="0" showMasterSp="0">
  <p:cSld name="图片与标题">
    <p:spTree>
      <p:nvGrpSpPr>
        <p:cNvPr id="337" name=""/>
        <p:cNvGrpSpPr/>
        <p:nvPr/>
      </p:nvGrpSpPr>
      <p:grpSpPr>
        <a:xfrm>
          <a:off x="0" y="0"/>
          <a:ext cx="0" cy="0"/>
          <a:chOff x="0" y="0"/>
          <a:chExt cx="0" cy="0"/>
        </a:xfrm>
      </p:grpSpPr>
      <p:grpSp>
        <p:nvGrpSpPr>
          <p:cNvPr id="338" name="Group 2"/>
          <p:cNvGrpSpPr/>
          <p:nvPr/>
        </p:nvGrpSpPr>
        <p:grpSpPr bwMode="auto">
          <a:xfrm>
            <a:off x="4716463" y="5157788"/>
            <a:ext cx="4229100" cy="1347787"/>
            <a:chOff x="0" y="0"/>
            <a:chExt cx="1455" cy="425"/>
          </a:xfrm>
        </p:grpSpPr>
        <p:sp>
          <p:nvSpPr>
            <p:cNvPr id="1049327"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28"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29"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0"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1"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2"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3"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4"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5"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6"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7"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8"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39"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0"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1"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2"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343"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4"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345"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6"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347"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348"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349"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1049350"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1049351"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352" name="日期占位符 4"/>
          <p:cNvSpPr>
            <a:spLocks noGrp="1"/>
          </p:cNvSpPr>
          <p:nvPr>
            <p:ph type="dt" sz="half" idx="10"/>
          </p:nvPr>
        </p:nvSpPr>
        <p:spPr>
          <a:xfrm>
            <a:off x="2411413" y="6165850"/>
            <a:ext cx="1712912" cy="290513"/>
          </a:xfrm>
          <a:prstGeom prst="rect">
            <a:avLst/>
          </a:prstGeom>
        </p:spPr>
        <p:txBody>
          <a:bodyPr/>
          <a:lstStyle>
            <a:lvl1pPr fontAlgn="auto">
              <a:spcBef>
                <a:spcPts val="0"/>
              </a:spcBef>
              <a:spcAft>
                <a:spcPts val="0"/>
              </a:spcAft>
              <a:defRPr smtClean="0">
                <a:latin typeface="+mn-lt"/>
                <a:ea typeface="+mn-ea"/>
              </a:defRPr>
            </a:lvl1pPr>
          </a:lstStyle>
          <a:p>
            <a:fld id="{43EED7BE-E490-4C01-AE4A-FA839E762430}" type="datetimeFigureOut">
              <a:rPr lang="zh-CN" altLang="en-US"/>
            </a:fld>
            <a:endParaRPr lang="zh-CN" altLang="en-US"/>
          </a:p>
        </p:txBody>
      </p:sp>
      <p:sp>
        <p:nvSpPr>
          <p:cNvPr id="1049353" name="页脚占位符 5"/>
          <p:cNvSpPr>
            <a:spLocks noGrp="1"/>
          </p:cNvSpPr>
          <p:nvPr>
            <p:ph type="ftr" sz="quarter" idx="11"/>
          </p:nvPr>
        </p:nvSpPr>
        <p:spPr>
          <a:xfrm>
            <a:off x="4830763" y="6323013"/>
            <a:ext cx="2311400" cy="290512"/>
          </a:xfrm>
          <a:prstGeom prst="rect">
            <a:avLst/>
          </a:prstGeom>
        </p:spPr>
        <p:txBody>
          <a:bodyPr/>
          <a:lstStyle>
            <a:lvl1pPr fontAlgn="auto">
              <a:spcBef>
                <a:spcPts val="0"/>
              </a:spcBef>
              <a:spcAft>
                <a:spcPts val="0"/>
              </a:spcAft>
              <a:defRPr>
                <a:latin typeface="+mn-lt"/>
                <a:ea typeface="+mn-ea"/>
              </a:defRPr>
            </a:lvl1pPr>
          </a:lstStyle>
          <a:p>
            <a:endParaRPr lang="zh-CN" altLang="en-US"/>
          </a:p>
        </p:txBody>
      </p:sp>
      <p:sp>
        <p:nvSpPr>
          <p:cNvPr id="1049354" name="灯片编号占位符 6"/>
          <p:cNvSpPr>
            <a:spLocks noGrp="1"/>
          </p:cNvSpPr>
          <p:nvPr>
            <p:ph type="sldNum" sz="quarter" idx="12"/>
          </p:nvPr>
        </p:nvSpPr>
        <p:spPr/>
        <p:txBody>
          <a:bodyPr/>
          <a:lstStyle>
            <a:lvl1pPr>
              <a:defRPr smtClean="0"/>
            </a:lvl1pPr>
          </a:lstStyle>
          <a:p>
            <a:fld id="{B9D35D8C-3B60-484C-843F-AC68875A96BA}" type="slidenum">
              <a:rPr lang="zh-CN" altLang="en-US"/>
            </a:fld>
            <a:endParaRPr lang="zh-CN" altLang="en-US"/>
          </a:p>
        </p:txBody>
      </p:sp>
      <p:pic>
        <p:nvPicPr>
          <p:cNvPr id="2097561" name="图片 30"/>
          <p:cNvPicPr>
            <a:picLocks noChangeAspect="1"/>
          </p:cNvPicPr>
          <p:nvPr userDrawn="1"/>
        </p:nvPicPr>
        <p:blipFill>
          <a:blip r:embed="rId2" cstate="print"/>
          <a:stretch>
            <a:fillRect/>
          </a:stretch>
        </p:blipFill>
        <p:spPr>
          <a:xfrm>
            <a:off x="75693" y="87820"/>
            <a:ext cx="34816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934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wipe(down)">
                                      <p:cBhvr>
                                        <p:cTn id="10"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49" grpId="0" autoUpdateAnimBg="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tiff"/><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image" Target="../media/image1.tiff"/><Relationship Id="rId14" Type="http://schemas.openxmlformats.org/officeDocument/2006/relationships/image" Target="../media/image4.jpeg"/><Relationship Id="rId13" Type="http://schemas.openxmlformats.org/officeDocument/2006/relationships/image" Target="../media/image3.jpeg"/><Relationship Id="rId12" Type="http://schemas.openxmlformats.org/officeDocument/2006/relationships/image" Target="../media/image2.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313" name=""/>
        <p:cNvGrpSpPr/>
        <p:nvPr/>
      </p:nvGrpSpPr>
      <p:grpSpPr>
        <a:xfrm>
          <a:off x="0" y="0"/>
          <a:ext cx="0" cy="0"/>
          <a:chOff x="0" y="0"/>
          <a:chExt cx="0" cy="0"/>
        </a:xfrm>
      </p:grpSpPr>
      <p:grpSp>
        <p:nvGrpSpPr>
          <p:cNvPr id="314" name="Group 2"/>
          <p:cNvGrpSpPr/>
          <p:nvPr/>
        </p:nvGrpSpPr>
        <p:grpSpPr bwMode="auto">
          <a:xfrm>
            <a:off x="4716463" y="5157788"/>
            <a:ext cx="4229100" cy="1347787"/>
            <a:chOff x="0" y="0"/>
            <a:chExt cx="1455" cy="425"/>
          </a:xfrm>
        </p:grpSpPr>
        <p:sp>
          <p:nvSpPr>
            <p:cNvPr id="1049166"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67"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68"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69"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0"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1"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2"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3"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4"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5"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6"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7" name="Freeform 19"/>
            <p:cNvSpPr/>
            <p:nvPr/>
          </p:nvSpPr>
          <p:spPr bwMode="auto">
            <a:xfrm>
              <a:off x="499" y="197"/>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8" name="Freeform 20"/>
            <p:cNvSpPr/>
            <p:nvPr/>
          </p:nvSpPr>
          <p:spPr bwMode="auto">
            <a:xfrm>
              <a:off x="1355" y="197"/>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79" name="Freeform 21"/>
            <p:cNvSpPr/>
            <p:nvPr/>
          </p:nvSpPr>
          <p:spPr bwMode="auto">
            <a:xfrm>
              <a:off x="707" y="23"/>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80" name="Freeform 22"/>
            <p:cNvSpPr/>
            <p:nvPr/>
          </p:nvSpPr>
          <p:spPr bwMode="auto">
            <a:xfrm>
              <a:off x="595" y="52"/>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81" name="Freeform 23"/>
            <p:cNvSpPr/>
            <p:nvPr/>
          </p:nvSpPr>
          <p:spPr bwMode="auto">
            <a:xfrm>
              <a:off x="1142" y="52"/>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9182"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83" name="Freeform 26"/>
          <p:cNvSpPr>
            <a:spLocks noChangeArrowheads="1"/>
          </p:cNvSpPr>
          <p:nvPr userDrawn="1"/>
        </p:nvSpPr>
        <p:spPr bwMode="auto">
          <a:xfrm>
            <a:off x="0" y="6092825"/>
            <a:ext cx="9070975" cy="765175"/>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solidFill>
              <a:schemeClr val="bg1">
                <a:lumMod val="75000"/>
              </a:schemeClr>
            </a:solidFill>
            <a:miter lim="800000"/>
          </a:ln>
        </p:spPr>
        <p:txBody>
          <a:bodyPr/>
          <a:p>
            <a:pPr fontAlgn="auto">
              <a:lnSpc>
                <a:spcPct val="150000"/>
              </a:lnSpc>
              <a:spcBef>
                <a:spcPts val="0"/>
              </a:spcBef>
              <a:spcAft>
                <a:spcPts val="0"/>
              </a:spcAft>
            </a:pPr>
            <a:r>
              <a:rPr lang="zh-CN" altLang="en-US" sz="2000" b="1" dirty="0">
                <a:solidFill>
                  <a:srgbClr val="C00000"/>
                </a:solidFill>
                <a:latin typeface="宋体" panose="02010600030101010101" pitchFamily="2" charset="-122"/>
                <a:ea typeface="宋体" panose="02010600030101010101" pitchFamily="2" charset="-122"/>
              </a:rPr>
              <a:t> </a:t>
            </a:r>
            <a:endParaRPr lang="zh-CN" altLang="en-US" sz="2400" b="1" dirty="0">
              <a:solidFill>
                <a:srgbClr val="C00000"/>
              </a:solidFill>
              <a:latin typeface="叶根友毛笔行书2.0版" pitchFamily="2" charset="-122"/>
              <a:ea typeface="叶根友毛笔行书2.0版" pitchFamily="2" charset="-122"/>
            </a:endParaRPr>
          </a:p>
        </p:txBody>
      </p:sp>
      <p:sp>
        <p:nvSpPr>
          <p:cNvPr id="1049184" name="Freeform 28"/>
          <p:cNvSpPr>
            <a:spLocks noChangeArrowheads="1"/>
          </p:cNvSpPr>
          <p:nvPr/>
        </p:nvSpPr>
        <p:spPr bwMode="auto">
          <a:xfrm>
            <a:off x="0" y="0"/>
            <a:ext cx="9144000" cy="10525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85" name="Freeform 29"/>
          <p:cNvSpPr>
            <a:spLocks noChangeArrowheads="1"/>
          </p:cNvSpPr>
          <p:nvPr/>
        </p:nvSpPr>
        <p:spPr bwMode="auto">
          <a:xfrm>
            <a:off x="0" y="0"/>
            <a:ext cx="9144000" cy="79216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lnSpc>
                <a:spcPct val="200000"/>
              </a:lnSpc>
              <a:spcBef>
                <a:spcPts val="0"/>
              </a:spcBef>
              <a:spcAft>
                <a:spcPts val="0"/>
              </a:spcAft>
            </a:pPr>
            <a:r>
              <a:rPr lang="zh-CN" altLang="en-US" sz="2400" b="1" dirty="0">
                <a:solidFill>
                  <a:srgbClr val="C00000"/>
                </a:solidFill>
                <a:latin typeface="叶根友毛笔行书2.0版" pitchFamily="2" charset="-122"/>
                <a:ea typeface="叶根友毛笔行书2.0版" pitchFamily="2" charset="-122"/>
              </a:rPr>
              <a:t>    植物化学保护</a:t>
            </a:r>
            <a:endParaRPr lang="zh-CN" altLang="en-US" sz="2400" b="1" dirty="0">
              <a:solidFill>
                <a:srgbClr val="C00000"/>
              </a:solidFill>
              <a:latin typeface="叶根友毛笔行书2.0版" pitchFamily="2" charset="-122"/>
              <a:ea typeface="叶根友毛笔行书2.0版" pitchFamily="2" charset="-122"/>
            </a:endParaRPr>
          </a:p>
        </p:txBody>
      </p:sp>
      <p:sp>
        <p:nvSpPr>
          <p:cNvPr id="1049186"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9187"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9188" name="Rectangle 2"/>
          <p:cNvSpPr>
            <a:spLocks noGrp="1" noChangeArrowheads="1"/>
          </p:cNvSpPr>
          <p:nvPr>
            <p:ph type="title"/>
          </p:nvPr>
        </p:nvSpPr>
        <p:spPr bwMode="auto">
          <a:xfrm>
            <a:off x="539750" y="3141663"/>
            <a:ext cx="6477000" cy="868362"/>
          </a:xfrm>
          <a:prstGeom prst="rect">
            <a:avLst/>
          </a:prstGeom>
          <a:noFill/>
          <a:ln w="9525">
            <a:noFill/>
            <a:miter lim="800000"/>
          </a:ln>
        </p:spPr>
        <p:txBody>
          <a:bodyPr vert="horz" wrap="square" lIns="91440" tIns="45720" rIns="91440" bIns="45720" numCol="1" anchor="ctr" anchorCtr="0" compatLnSpc="1"/>
          <a:p>
            <a:pPr lvl="0"/>
            <a:r>
              <a:rPr lang="zh-CN" altLang="en-US"/>
              <a:t>单击此处编辑母版标题样式</a:t>
            </a:r>
            <a:endParaRPr lang="en-US" altLang="zh-CN"/>
          </a:p>
        </p:txBody>
      </p:sp>
      <p:sp>
        <p:nvSpPr>
          <p:cNvPr id="1049189" name="Rectangle 3"/>
          <p:cNvSpPr>
            <a:spLocks noGrp="1" noChangeArrowheads="1"/>
          </p:cNvSpPr>
          <p:nvPr>
            <p:ph type="body" idx="1"/>
          </p:nvPr>
        </p:nvSpPr>
        <p:spPr bwMode="auto">
          <a:xfrm>
            <a:off x="323850" y="1412875"/>
            <a:ext cx="8229600" cy="4733925"/>
          </a:xfrm>
          <a:prstGeom prst="rect">
            <a:avLst/>
          </a:prstGeom>
          <a:noFill/>
          <a:ln w="9525">
            <a:noFill/>
            <a:miter lim="800000"/>
          </a:ln>
        </p:spPr>
        <p:txBody>
          <a:bodyPr vert="horz" wrap="square" lIns="91440" tIns="45720" rIns="91440" bIns="45720" numCol="1" anchor="t" anchorCtr="0" compatLnSpc="1"/>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1049190" name="Rectangle 6"/>
          <p:cNvSpPr>
            <a:spLocks noGrp="1" noChangeArrowheads="1"/>
          </p:cNvSpPr>
          <p:nvPr>
            <p:ph type="sldNum" sz="quarter" idx="4"/>
          </p:nvPr>
        </p:nvSpPr>
        <p:spPr bwMode="auto">
          <a:xfrm>
            <a:off x="3779838" y="5589588"/>
            <a:ext cx="1979612" cy="547687"/>
          </a:xfrm>
          <a:prstGeom prst="rect">
            <a:avLst/>
          </a:prstGeom>
          <a:noFill/>
          <a:ln w="9525">
            <a:noFill/>
            <a:miter lim="800000"/>
          </a:ln>
        </p:spPr>
        <p:txBody>
          <a:bodyPr vert="horz" wrap="square" lIns="91440" tIns="45720" rIns="91440" bIns="45720" numCol="1" anchor="t" anchorCtr="0" compatLnSpc="1"/>
          <a:lstStyle>
            <a:lvl1pPr algn="r" fontAlgn="auto">
              <a:spcBef>
                <a:spcPts val="0"/>
              </a:spcBef>
              <a:spcAft>
                <a:spcPts val="0"/>
              </a:spcAft>
              <a:defRPr sz="2000" b="1" dirty="0">
                <a:solidFill>
                  <a:srgbClr val="C00000"/>
                </a:solidFill>
                <a:latin typeface="宋体" panose="02010600030101010101" pitchFamily="2" charset="-122"/>
                <a:ea typeface="宋体" panose="02010600030101010101" pitchFamily="2" charset="-122"/>
              </a:defRPr>
            </a:lvl1pPr>
          </a:lstStyle>
          <a:p>
            <a:endParaRPr lang="en-US"/>
          </a:p>
        </p:txBody>
      </p:sp>
      <p:pic>
        <p:nvPicPr>
          <p:cNvPr id="2097555" name="图片 27"/>
          <p:cNvPicPr>
            <a:picLocks noChangeAspect="1"/>
          </p:cNvPicPr>
          <p:nvPr userDrawn="1"/>
        </p:nvPicPr>
        <p:blipFill>
          <a:blip r:embed="rId13" cstate="print"/>
          <a:stretch>
            <a:fillRect/>
          </a:stretch>
        </p:blipFill>
        <p:spPr>
          <a:xfrm>
            <a:off x="75693" y="87820"/>
            <a:ext cx="348169" cy="3600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9188"/>
                                        </p:tgtEl>
                                        <p:attrNameLst>
                                          <p:attrName>style.visibility</p:attrName>
                                        </p:attrNameLst>
                                      </p:cBhvr>
                                      <p:to>
                                        <p:strVal val="visible"/>
                                      </p:to>
                                    </p:set>
                                    <p:anim calcmode="lin" valueType="num">
                                      <p:cBhvr>
                                        <p:cTn id="7" dur="500" fill="hold"/>
                                        <p:tgtEl>
                                          <p:spTgt spid="1049188"/>
                                        </p:tgtEl>
                                        <p:attrNameLst>
                                          <p:attrName>ppt_x</p:attrName>
                                        </p:attrNameLst>
                                      </p:cBhvr>
                                      <p:tavLst>
                                        <p:tav tm="0">
                                          <p:val>
                                            <p:strVal val="#ppt_x-.2"/>
                                          </p:val>
                                        </p:tav>
                                        <p:tav tm="100000">
                                          <p:val>
                                            <p:strVal val="#ppt_x"/>
                                          </p:val>
                                        </p:tav>
                                      </p:tavLst>
                                    </p:anim>
                                    <p:anim calcmode="lin" valueType="num">
                                      <p:cBhvr>
                                        <p:cTn id="8" dur="500" fill="hold"/>
                                        <p:tgtEl>
                                          <p:spTgt spid="1049188"/>
                                        </p:tgtEl>
                                        <p:attrNameLst>
                                          <p:attrName>ppt_y</p:attrName>
                                        </p:attrNameLst>
                                      </p:cBhvr>
                                      <p:tavLst>
                                        <p:tav tm="0">
                                          <p:val>
                                            <p:strVal val="#ppt_y"/>
                                          </p:val>
                                        </p:tav>
                                        <p:tav tm="100000">
                                          <p:val>
                                            <p:strVal val="#ppt_y"/>
                                          </p:val>
                                        </p:tav>
                                      </p:tavLst>
                                    </p:anim>
                                    <p:animEffect transition="in" filter="wipe(right)" prLst="gradientSize: 0.1">
                                      <p:cBhvr>
                                        <p:cTn id="9" dur="500"/>
                                        <p:tgtEl>
                                          <p:spTgt spid="104918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wipe(down)">
                                      <p:cBhvr>
                                        <p:cTn id="13"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8" grpId="0" autoUpdateAnimBg="0"/>
    </p:bldLst>
  </p:timing>
  <p:txStyles>
    <p:title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eaLnBrk="1" fontAlgn="base" hangingPunct="1">
        <a:spcBef>
          <a:spcPct val="0"/>
        </a:spcBef>
        <a:spcAft>
          <a:spcPct val="0"/>
        </a:spcAft>
        <a:defRPr sz="4400" b="1">
          <a:solidFill>
            <a:srgbClr val="FFFFFF"/>
          </a:solidFill>
          <a:latin typeface="Arial" panose="020B0604020202020204" pitchFamily="34" charset="0"/>
        </a:defRPr>
      </a:lvl6pPr>
      <a:lvl7pPr marL="914400" algn="l" rtl="0" eaLnBrk="1" fontAlgn="base" hangingPunct="1">
        <a:spcBef>
          <a:spcPct val="0"/>
        </a:spcBef>
        <a:spcAft>
          <a:spcPct val="0"/>
        </a:spcAft>
        <a:defRPr sz="4400" b="1">
          <a:solidFill>
            <a:srgbClr val="FFFFFF"/>
          </a:solidFill>
          <a:latin typeface="Arial" panose="020B0604020202020204" pitchFamily="34" charset="0"/>
        </a:defRPr>
      </a:lvl7pPr>
      <a:lvl8pPr marL="1371600" algn="l" rtl="0" eaLnBrk="1" fontAlgn="base" hangingPunct="1">
        <a:spcBef>
          <a:spcPct val="0"/>
        </a:spcBef>
        <a:spcAft>
          <a:spcPct val="0"/>
        </a:spcAft>
        <a:defRPr sz="4400" b="1">
          <a:solidFill>
            <a:srgbClr val="FFFFFF"/>
          </a:solidFill>
          <a:latin typeface="Arial" panose="020B0604020202020204" pitchFamily="34" charset="0"/>
        </a:defRPr>
      </a:lvl8pPr>
      <a:lvl9pPr marL="1828800" algn="l" rtl="0" eaLnBrk="1" fontAlgn="base" hangingPunct="1">
        <a:spcBef>
          <a:spcPct val="0"/>
        </a:spcBef>
        <a:spcAft>
          <a:spcPct val="0"/>
        </a:spcAft>
        <a:defRPr sz="4400" b="1">
          <a:solidFill>
            <a:srgbClr val="FFFFFF"/>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latin typeface="+mn-lt"/>
        </a:defRPr>
      </a:lvl6pPr>
      <a:lvl7pPr marL="2971800" indent="-228600" algn="l" rtl="0" eaLnBrk="1" fontAlgn="base" hangingPunct="1">
        <a:spcBef>
          <a:spcPct val="20000"/>
        </a:spcBef>
        <a:spcAft>
          <a:spcPct val="0"/>
        </a:spcAft>
        <a:buChar char="»"/>
        <a:defRPr sz="2000">
          <a:latin typeface="+mn-lt"/>
        </a:defRPr>
      </a:lvl7pPr>
      <a:lvl8pPr marL="3429000" indent="-228600" algn="l" rtl="0" eaLnBrk="1" fontAlgn="base" hangingPunct="1">
        <a:spcBef>
          <a:spcPct val="20000"/>
        </a:spcBef>
        <a:spcAft>
          <a:spcPct val="0"/>
        </a:spcAft>
        <a:buChar char="»"/>
        <a:defRPr sz="2000">
          <a:latin typeface="+mn-lt"/>
        </a:defRPr>
      </a:lvl8pPr>
      <a:lvl9pPr marL="3886200" indent="-228600" algn="l" rtl="0" eaLnBrk="1" fontAlgn="base" hangingPunct="1">
        <a:spcBef>
          <a:spcPct val="20000"/>
        </a:spcBef>
        <a:spcAft>
          <a:spcPct val="0"/>
        </a:spcAft>
        <a:buChar char="»"/>
        <a:defRPr sz="2000">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3" name=""/>
        <p:cNvGrpSpPr/>
        <p:nvPr/>
      </p:nvGrpSpPr>
      <p:grpSpPr>
        <a:xfrm>
          <a:off x="0" y="0"/>
          <a:ext cx="0" cy="0"/>
          <a:chOff x="0" y="0"/>
          <a:chExt cx="0" cy="0"/>
        </a:xfrm>
      </p:grpSpPr>
      <p:grpSp>
        <p:nvGrpSpPr>
          <p:cNvPr id="14" name="Group 2"/>
          <p:cNvGrpSpPr/>
          <p:nvPr/>
        </p:nvGrpSpPr>
        <p:grpSpPr bwMode="auto">
          <a:xfrm>
            <a:off x="6553200" y="6013450"/>
            <a:ext cx="2392363" cy="563563"/>
            <a:chOff x="0" y="0"/>
            <a:chExt cx="1455" cy="425"/>
          </a:xfrm>
        </p:grpSpPr>
        <p:sp>
          <p:nvSpPr>
            <p:cNvPr id="1048576" name="Freeform 8"/>
            <p:cNvSpPr/>
            <p:nvPr/>
          </p:nvSpPr>
          <p:spPr bwMode="auto">
            <a:xfrm>
              <a:off x="326" y="304"/>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21"/>
                <a:gd name="T56" fmla="*/ 39 w 39"/>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77" name="Freeform 9"/>
            <p:cNvSpPr/>
            <p:nvPr/>
          </p:nvSpPr>
          <p:spPr bwMode="auto">
            <a:xfrm>
              <a:off x="705" y="286"/>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9"/>
                <a:gd name="T56" fmla="*/ 45 w 45"/>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78" name="Freeform 10"/>
            <p:cNvSpPr/>
            <p:nvPr/>
          </p:nvSpPr>
          <p:spPr bwMode="auto">
            <a:xfrm>
              <a:off x="199" y="214"/>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211"/>
                <a:gd name="T122" fmla="*/ 146 w 146"/>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79" name="Freeform 11"/>
            <p:cNvSpPr/>
            <p:nvPr/>
          </p:nvSpPr>
          <p:spPr bwMode="auto">
            <a:xfrm>
              <a:off x="1226" y="214"/>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11"/>
                <a:gd name="T122" fmla="*/ 144 w 144"/>
                <a:gd name="T123" fmla="*/ 211 h 2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0" name="Freeform 12"/>
            <p:cNvSpPr/>
            <p:nvPr/>
          </p:nvSpPr>
          <p:spPr bwMode="auto">
            <a:xfrm>
              <a:off x="1065" y="293"/>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132"/>
                <a:gd name="T104" fmla="*/ 89 w 8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1" name="Freeform 13"/>
            <p:cNvSpPr/>
            <p:nvPr/>
          </p:nvSpPr>
          <p:spPr bwMode="auto">
            <a:xfrm>
              <a:off x="864" y="239"/>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86"/>
                <a:gd name="T149" fmla="*/ 88 w 8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2" name="Freeform 14"/>
            <p:cNvSpPr/>
            <p:nvPr/>
          </p:nvSpPr>
          <p:spPr bwMode="auto">
            <a:xfrm>
              <a:off x="348" y="69"/>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
                <a:gd name="T97" fmla="*/ 0 h 356"/>
                <a:gd name="T98" fmla="*/ 166 w 16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3" name="Freeform 15"/>
            <p:cNvSpPr/>
            <p:nvPr/>
          </p:nvSpPr>
          <p:spPr bwMode="auto">
            <a:xfrm>
              <a:off x="948" y="215"/>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10"/>
                <a:gd name="T113" fmla="*/ 92 w 92"/>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4" name="Freeform 16"/>
            <p:cNvSpPr/>
            <p:nvPr/>
          </p:nvSpPr>
          <p:spPr bwMode="auto">
            <a:xfrm>
              <a:off x="0" y="133"/>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292"/>
                <a:gd name="T131" fmla="*/ 128 w 128"/>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5" name="Freeform 17"/>
            <p:cNvSpPr/>
            <p:nvPr/>
          </p:nvSpPr>
          <p:spPr bwMode="auto">
            <a:xfrm>
              <a:off x="1030" y="168"/>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257"/>
                <a:gd name="T104" fmla="*/ 68 w 68"/>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6" name="Freeform 18"/>
            <p:cNvSpPr/>
            <p:nvPr/>
          </p:nvSpPr>
          <p:spPr bwMode="auto">
            <a:xfrm>
              <a:off x="106" y="0"/>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425"/>
                <a:gd name="T131" fmla="*/ 111 w 111"/>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7" name="Freeform 19"/>
            <p:cNvSpPr/>
            <p:nvPr/>
          </p:nvSpPr>
          <p:spPr bwMode="auto">
            <a:xfrm>
              <a:off x="499" y="198"/>
              <a:ext cx="99" cy="227"/>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8" name="Freeform 20"/>
            <p:cNvSpPr/>
            <p:nvPr/>
          </p:nvSpPr>
          <p:spPr bwMode="auto">
            <a:xfrm>
              <a:off x="1355" y="198"/>
              <a:ext cx="100" cy="227"/>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228"/>
                <a:gd name="T116" fmla="*/ 100 w 10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89" name="Freeform 21"/>
            <p:cNvSpPr/>
            <p:nvPr/>
          </p:nvSpPr>
          <p:spPr bwMode="auto">
            <a:xfrm>
              <a:off x="707" y="23"/>
              <a:ext cx="176"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402"/>
                <a:gd name="T146" fmla="*/ 175 w 17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0" name="Freeform 22"/>
            <p:cNvSpPr/>
            <p:nvPr/>
          </p:nvSpPr>
          <p:spPr bwMode="auto">
            <a:xfrm>
              <a:off x="595" y="51"/>
              <a:ext cx="98" cy="374"/>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1" name="Freeform 23"/>
            <p:cNvSpPr/>
            <p:nvPr/>
          </p:nvSpPr>
          <p:spPr bwMode="auto">
            <a:xfrm>
              <a:off x="1142" y="51"/>
              <a:ext cx="97" cy="374"/>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373"/>
                <a:gd name="T125" fmla="*/ 97 w 97"/>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cmpd="sng">
              <a:solidFill>
                <a:srgbClr val="D7D7D7"/>
              </a:solid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grpSp>
      <p:sp>
        <p:nvSpPr>
          <p:cNvPr id="1048592" name="Freeform 25"/>
          <p:cNvSpPr>
            <a:spLocks noChangeArrowheads="1"/>
          </p:cNvSpPr>
          <p:nvPr/>
        </p:nvSpPr>
        <p:spPr bwMode="auto">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 name="T14" fmla="*/ 0 60000 65536"/>
              <a:gd name="T15" fmla="*/ 0 60000 65536"/>
              <a:gd name="T16" fmla="*/ 0 60000 65536"/>
              <a:gd name="T17" fmla="*/ 0 60000 65536"/>
              <a:gd name="T18" fmla="*/ 0 60000 65536"/>
              <a:gd name="T19" fmla="*/ 0 60000 65536"/>
              <a:gd name="T20" fmla="*/ 0 60000 65536"/>
              <a:gd name="T21" fmla="*/ 0 w 5651"/>
              <a:gd name="T22" fmla="*/ 0 h 198"/>
              <a:gd name="T23" fmla="*/ 5651 w 5651"/>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3" name="Freeform 26"/>
          <p:cNvSpPr>
            <a:spLocks noChangeArrowheads="1"/>
          </p:cNvSpPr>
          <p:nvPr/>
        </p:nvSpPr>
        <p:spPr bwMode="auto">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4" name="Freeform 27" descr="Dark upward diagonal"/>
          <p:cNvSpPr>
            <a:spLocks noChangeArrowheads="1"/>
          </p:cNvSpPr>
          <p:nvPr/>
        </p:nvSpPr>
        <p:spPr bwMode="auto">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 name="T12" fmla="*/ 0 60000 65536"/>
              <a:gd name="T13" fmla="*/ 0 60000 65536"/>
              <a:gd name="T14" fmla="*/ 0 60000 65536"/>
              <a:gd name="T15" fmla="*/ 0 60000 65536"/>
              <a:gd name="T16" fmla="*/ 0 60000 65536"/>
              <a:gd name="T17" fmla="*/ 0 60000 65536"/>
              <a:gd name="T18" fmla="*/ 0 w 5639"/>
              <a:gd name="T19" fmla="*/ 0 h 113"/>
              <a:gd name="T20" fmla="*/ 5639 w 5639"/>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5639" h="113">
                <a:moveTo>
                  <a:pt x="0" y="0"/>
                </a:moveTo>
                <a:lnTo>
                  <a:pt x="5582" y="0"/>
                </a:lnTo>
                <a:cubicBezTo>
                  <a:pt x="5630" y="3"/>
                  <a:pt x="5639" y="45"/>
                  <a:pt x="5639" y="45"/>
                </a:cubicBezTo>
                <a:lnTo>
                  <a:pt x="5636" y="113"/>
                </a:lnTo>
                <a:lnTo>
                  <a:pt x="0" y="113"/>
                </a:lnTo>
                <a:lnTo>
                  <a:pt x="0" y="0"/>
                </a:lnTo>
                <a:close/>
              </a:path>
            </a:pathLst>
          </a:custGeom>
          <a:blipFill dpi="0" rotWithShape="0">
            <a:blip r:embed="rId12" cstate="print"/>
            <a:srcRect/>
            <a:tile tx="0" ty="0" sx="100000" sy="100000" flip="none" algn="tl"/>
          </a:blip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5" name="Freeform 28"/>
          <p:cNvSpPr>
            <a:spLocks noChangeArrowheads="1"/>
          </p:cNvSpPr>
          <p:nvPr/>
        </p:nvSpPr>
        <p:spPr bwMode="auto">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6" name="Freeform 29"/>
          <p:cNvSpPr>
            <a:spLocks noChangeArrowheads="1"/>
          </p:cNvSpPr>
          <p:nvPr/>
        </p:nvSpPr>
        <p:spPr bwMode="auto">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 name="T14" fmla="*/ 0 60000 65536"/>
              <a:gd name="T15" fmla="*/ 0 60000 65536"/>
              <a:gd name="T16" fmla="*/ 0 60000 65536"/>
              <a:gd name="T17" fmla="*/ 0 60000 65536"/>
              <a:gd name="T18" fmla="*/ 0 60000 65536"/>
              <a:gd name="T19" fmla="*/ 0 60000 65536"/>
              <a:gd name="T20" fmla="*/ 0 60000 65536"/>
              <a:gd name="T21" fmla="*/ 0 w 5446"/>
              <a:gd name="T22" fmla="*/ 0 h 531"/>
              <a:gd name="T23" fmla="*/ 5446 w 5446"/>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rgbClr val="76BC71"/>
              </a:gs>
            </a:gsLst>
            <a:lin ang="0" scaled="1"/>
          </a:gra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7" name="Rectangle 32"/>
          <p:cNvSpPr>
            <a:spLocks noChangeArrowheads="1"/>
          </p:cNvSpPr>
          <p:nvPr/>
        </p:nvSpPr>
        <p:spPr bwMode="auto">
          <a:xfrm flipV="1">
            <a:off x="95250" y="6723063"/>
            <a:ext cx="8977313" cy="55562"/>
          </a:xfrm>
          <a:prstGeom prst="rect">
            <a:avLst/>
          </a:prstGeom>
          <a:solidFill>
            <a:schemeClr val="accent1"/>
          </a:solidFill>
          <a:ln w="9525">
            <a:no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598" name="Freeform 35"/>
          <p:cNvSpPr>
            <a:spLocks noChangeArrowheads="1"/>
          </p:cNvSpPr>
          <p:nvPr/>
        </p:nvSpPr>
        <p:spPr bwMode="auto">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 name="T10" fmla="*/ 0 60000 65536"/>
              <a:gd name="T11" fmla="*/ 0 60000 65536"/>
              <a:gd name="T12" fmla="*/ 0 60000 65536"/>
              <a:gd name="T13" fmla="*/ 0 60000 65536"/>
              <a:gd name="T14" fmla="*/ 0 60000 65536"/>
              <a:gd name="T15" fmla="*/ 0 w 1358"/>
              <a:gd name="T16" fmla="*/ 0 h 33"/>
              <a:gd name="T17" fmla="*/ 1358 w 1358"/>
              <a:gd name="T18" fmla="*/ 33 h 33"/>
            </a:gdLst>
            <a:ahLst/>
            <a:cxnLst>
              <a:cxn ang="T10">
                <a:pos x="T0" y="T1"/>
              </a:cxn>
              <a:cxn ang="T11">
                <a:pos x="T2" y="T3"/>
              </a:cxn>
              <a:cxn ang="T12">
                <a:pos x="T4" y="T5"/>
              </a:cxn>
              <a:cxn ang="T13">
                <a:pos x="T6" y="T7"/>
              </a:cxn>
              <a:cxn ang="T14">
                <a:pos x="T8" y="T9"/>
              </a:cxn>
            </a:cxnLst>
            <a:rect l="T15" t="T16" r="T17" b="T18"/>
            <a:pathLst>
              <a:path w="1358" h="33">
                <a:moveTo>
                  <a:pt x="0" y="2"/>
                </a:moveTo>
                <a:lnTo>
                  <a:pt x="1358" y="0"/>
                </a:lnTo>
                <a:lnTo>
                  <a:pt x="1356" y="32"/>
                </a:lnTo>
                <a:lnTo>
                  <a:pt x="60" y="33"/>
                </a:lnTo>
                <a:lnTo>
                  <a:pt x="0" y="2"/>
                </a:lnTo>
                <a:close/>
              </a:path>
            </a:pathLst>
          </a:custGeom>
          <a:solidFill>
            <a:srgbClr val="FFFFFF">
              <a:alpha val="29999"/>
            </a:srgbClr>
          </a:solidFill>
          <a:ln w="9525">
            <a:noFill/>
            <a:miter lim="800000"/>
          </a:ln>
        </p:spPr>
        <p:txBody>
          <a:bodyPr/>
          <a:p>
            <a:pPr fontAlgn="auto">
              <a:spcBef>
                <a:spcPts val="0"/>
              </a:spcBef>
              <a:spcAft>
                <a:spcPts val="0"/>
              </a:spcAft>
            </a:pPr>
            <a:endParaRPr lang="zh-CN" altLang="en-US">
              <a:latin typeface="+mn-lt"/>
              <a:ea typeface="宋体" panose="02010600030101010101" pitchFamily="2" charset="-122"/>
            </a:endParaRPr>
          </a:p>
        </p:txBody>
      </p:sp>
      <p:sp>
        <p:nvSpPr>
          <p:cNvPr id="1048599" name="Rectangle 2"/>
          <p:cNvSpPr>
            <a:spLocks noGrp="1" noChangeArrowheads="1"/>
          </p:cNvSpPr>
          <p:nvPr>
            <p:ph type="title"/>
          </p:nvPr>
        </p:nvSpPr>
        <p:spPr bwMode="auto">
          <a:xfrm>
            <a:off x="457200" y="238125"/>
            <a:ext cx="6477000" cy="868363"/>
          </a:xfrm>
          <a:prstGeom prst="rect">
            <a:avLst/>
          </a:prstGeom>
          <a:noFill/>
          <a:ln w="9525">
            <a:noFill/>
            <a:miter lim="800000"/>
          </a:ln>
        </p:spPr>
        <p:txBody>
          <a:bodyPr vert="horz" wrap="square" lIns="91440" tIns="45720" rIns="91440" bIns="45720" numCol="1" anchor="ctr" anchorCtr="0" compatLnSpc="1"/>
          <a:p>
            <a:pPr lvl="0"/>
            <a:r>
              <a:rPr lang="zh-CN" altLang="en-US"/>
              <a:t>单击此处编辑母版标题样式</a:t>
            </a:r>
            <a:endParaRPr lang="en-US" altLang="zh-CN"/>
          </a:p>
        </p:txBody>
      </p:sp>
      <p:sp>
        <p:nvSpPr>
          <p:cNvPr id="1048600" name="Rectangle 3"/>
          <p:cNvSpPr>
            <a:spLocks noGrp="1" noChangeArrowheads="1"/>
          </p:cNvSpPr>
          <p:nvPr>
            <p:ph type="body" idx="1"/>
          </p:nvPr>
        </p:nvSpPr>
        <p:spPr bwMode="auto">
          <a:xfrm>
            <a:off x="457200" y="1438275"/>
            <a:ext cx="8229600" cy="4733925"/>
          </a:xfrm>
          <a:prstGeom prst="rect">
            <a:avLst/>
          </a:prstGeom>
          <a:noFill/>
          <a:ln w="9525">
            <a:noFill/>
            <a:miter lim="800000"/>
          </a:ln>
        </p:spPr>
        <p:txBody>
          <a:bodyPr vert="horz" wrap="square" lIns="91440" tIns="45720" rIns="91440" bIns="45720" numCol="1" anchor="t" anchorCtr="0" compatLnSpc="1"/>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1048601" name="Rectangle 4"/>
          <p:cNvSpPr>
            <a:spLocks noGrp="1" noChangeArrowheads="1"/>
          </p:cNvSpPr>
          <p:nvPr>
            <p:ph type="dt" sz="half" idx="2"/>
          </p:nvPr>
        </p:nvSpPr>
        <p:spPr bwMode="auto">
          <a:xfrm>
            <a:off x="3048000" y="6311900"/>
            <a:ext cx="1712913" cy="290513"/>
          </a:xfrm>
          <a:prstGeom prst="rect">
            <a:avLst/>
          </a:prstGeom>
          <a:noFill/>
          <a:ln w="9525">
            <a:noFill/>
            <a:miter lim="800000"/>
          </a:ln>
        </p:spPr>
        <p:txBody>
          <a:bodyPr vert="horz" wrap="square" lIns="91440" tIns="45720" rIns="91440" bIns="45720" numCol="1" anchor="t" anchorCtr="0" compatLnSpc="1"/>
          <a:lstStyle>
            <a:lvl1pPr fontAlgn="auto">
              <a:spcBef>
                <a:spcPts val="0"/>
              </a:spcBef>
              <a:spcAft>
                <a:spcPts val="0"/>
              </a:spcAft>
              <a:defRPr sz="1000">
                <a:latin typeface="+mn-lt"/>
                <a:ea typeface="宋体" panose="02010600030101010101" pitchFamily="2" charset="-122"/>
              </a:defRPr>
            </a:lvl1pPr>
          </a:lstStyle>
          <a:p>
            <a:endParaRPr lang="en-US"/>
          </a:p>
        </p:txBody>
      </p:sp>
      <p:sp>
        <p:nvSpPr>
          <p:cNvPr id="1048602" name="Rectangle 5"/>
          <p:cNvSpPr>
            <a:spLocks noGrp="1" noChangeArrowheads="1"/>
          </p:cNvSpPr>
          <p:nvPr>
            <p:ph type="ftr" sz="quarter" idx="3"/>
          </p:nvPr>
        </p:nvSpPr>
        <p:spPr bwMode="auto">
          <a:xfrm>
            <a:off x="4830763" y="6323013"/>
            <a:ext cx="2311400" cy="290512"/>
          </a:xfrm>
          <a:prstGeom prst="rect">
            <a:avLst/>
          </a:prstGeom>
          <a:noFill/>
          <a:ln w="9525">
            <a:noFill/>
            <a:miter lim="800000"/>
          </a:ln>
        </p:spPr>
        <p:txBody>
          <a:bodyPr vert="horz" wrap="square" lIns="91440" tIns="45720" rIns="91440" bIns="45720" numCol="1" anchor="t" anchorCtr="0" compatLnSpc="1"/>
          <a:lstStyle>
            <a:lvl1pPr algn="ctr" fontAlgn="auto">
              <a:spcBef>
                <a:spcPts val="0"/>
              </a:spcBef>
              <a:spcAft>
                <a:spcPts val="0"/>
              </a:spcAft>
              <a:defRPr sz="1000">
                <a:latin typeface="+mn-lt"/>
                <a:ea typeface="宋体" panose="02010600030101010101" pitchFamily="2" charset="-122"/>
              </a:defRPr>
            </a:lvl1pPr>
          </a:lstStyle>
          <a:p>
            <a:endParaRPr lang="en-US"/>
          </a:p>
        </p:txBody>
      </p:sp>
      <p:sp>
        <p:nvSpPr>
          <p:cNvPr id="1048603" name="Rectangle 6"/>
          <p:cNvSpPr>
            <a:spLocks noGrp="1" noChangeArrowheads="1"/>
          </p:cNvSpPr>
          <p:nvPr>
            <p:ph type="sldNum" sz="quarter" idx="4"/>
          </p:nvPr>
        </p:nvSpPr>
        <p:spPr bwMode="auto">
          <a:xfrm>
            <a:off x="7116763" y="6323013"/>
            <a:ext cx="1616075" cy="290512"/>
          </a:xfrm>
          <a:prstGeom prst="rect">
            <a:avLst/>
          </a:prstGeom>
          <a:noFill/>
          <a:ln w="9525">
            <a:noFill/>
            <a:miter lim="800000"/>
          </a:ln>
        </p:spPr>
        <p:txBody>
          <a:bodyPr vert="horz" wrap="square" lIns="91440" tIns="45720" rIns="91440" bIns="45720" numCol="1" anchor="t" anchorCtr="0" compatLnSpc="1"/>
          <a:lstStyle>
            <a:lvl1pPr algn="r" fontAlgn="auto">
              <a:spcBef>
                <a:spcPts val="0"/>
              </a:spcBef>
              <a:spcAft>
                <a:spcPts val="0"/>
              </a:spcAft>
              <a:defRPr sz="1000">
                <a:latin typeface="+mn-lt"/>
                <a:ea typeface="宋体" panose="02010600030101010101" pitchFamily="2" charset="-122"/>
              </a:defRPr>
            </a:lvl1pPr>
          </a:lstStyle>
          <a:p>
            <a:fld id="{51BF6024-7B78-42E4-BF17-C177BBB5124B}" type="slidenum">
              <a:rPr lang="en-US"/>
            </a:fld>
            <a:endParaRPr lang="en-US"/>
          </a:p>
        </p:txBody>
      </p:sp>
      <p:sp>
        <p:nvSpPr>
          <p:cNvPr id="1048604" name="Rectangle 30" descr="7"/>
          <p:cNvSpPr>
            <a:spLocks noChangeArrowheads="1"/>
          </p:cNvSpPr>
          <p:nvPr/>
        </p:nvSpPr>
        <p:spPr bwMode="auto">
          <a:xfrm>
            <a:off x="8245475" y="415925"/>
            <a:ext cx="534988" cy="546100"/>
          </a:xfrm>
          <a:prstGeom prst="rect">
            <a:avLst/>
          </a:prstGeom>
          <a:blipFill dpi="0" rotWithShape="1">
            <a:blip r:embed="rId13" cstate="print"/>
            <a:srcRect/>
            <a:stretch>
              <a:fillRect/>
            </a:stretch>
          </a:blip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05" name="Rectangle 31" descr="4"/>
          <p:cNvSpPr>
            <a:spLocks noChangeArrowheads="1"/>
          </p:cNvSpPr>
          <p:nvPr/>
        </p:nvSpPr>
        <p:spPr bwMode="auto">
          <a:xfrm>
            <a:off x="7620000" y="415925"/>
            <a:ext cx="534988" cy="546100"/>
          </a:xfrm>
          <a:prstGeom prst="rect">
            <a:avLst/>
          </a:prstGeom>
          <a:blipFill dpi="0" rotWithShape="1">
            <a:blip r:embed="rId14" cstate="print"/>
            <a:srcRect/>
            <a:stretch>
              <a:fillRect/>
            </a:stretch>
          </a:blip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sp>
        <p:nvSpPr>
          <p:cNvPr id="1048606" name="Rectangle 36"/>
          <p:cNvSpPr>
            <a:spLocks noChangeArrowheads="1"/>
          </p:cNvSpPr>
          <p:nvPr/>
        </p:nvSpPr>
        <p:spPr bwMode="auto">
          <a:xfrm>
            <a:off x="7000875" y="415925"/>
            <a:ext cx="534988" cy="546100"/>
          </a:xfrm>
          <a:prstGeom prst="rect">
            <a:avLst/>
          </a:prstGeom>
          <a:solidFill>
            <a:srgbClr val="FFFFFF">
              <a:alpha val="29999"/>
            </a:srgbClr>
          </a:solidFill>
          <a:ln w="9525" cmpd="sng">
            <a:solidFill>
              <a:srgbClr val="FFFFFF"/>
            </a:solidFill>
            <a:miter lim="800000"/>
          </a:ln>
        </p:spPr>
        <p:txBody>
          <a:bodyPr wrap="none" anchor="ctr"/>
          <a:p>
            <a:pPr fontAlgn="auto">
              <a:spcBef>
                <a:spcPts val="0"/>
              </a:spcBef>
              <a:spcAft>
                <a:spcPts val="0"/>
              </a:spcAft>
            </a:pPr>
            <a:endParaRPr lang="zh-CN" altLang="en-US">
              <a:latin typeface="+mn-lt"/>
              <a:ea typeface="宋体" panose="02010600030101010101" pitchFamily="2" charset="-122"/>
            </a:endParaRPr>
          </a:p>
        </p:txBody>
      </p:sp>
      <p:pic>
        <p:nvPicPr>
          <p:cNvPr id="2097152" name="图片 3"/>
          <p:cNvPicPr>
            <a:picLocks noChangeAspect="1"/>
          </p:cNvPicPr>
          <p:nvPr userDrawn="1"/>
        </p:nvPicPr>
        <p:blipFill>
          <a:blip r:embed="rId15" cstate="print"/>
          <a:stretch>
            <a:fillRect/>
          </a:stretch>
        </p:blipFill>
        <p:spPr>
          <a:xfrm>
            <a:off x="75693" y="87820"/>
            <a:ext cx="348169" cy="360000"/>
          </a:xfrm>
          <a:prstGeom prst="rect">
            <a:avLst/>
          </a:prstGeom>
        </p:spPr>
      </p:pic>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599"/>
                                        </p:tgtEl>
                                        <p:attrNameLst>
                                          <p:attrName>style.visibility</p:attrName>
                                        </p:attrNameLst>
                                      </p:cBhvr>
                                      <p:to>
                                        <p:strVal val="visible"/>
                                      </p:to>
                                    </p:set>
                                    <p:anim calcmode="lin" valueType="num">
                                      <p:cBhvr>
                                        <p:cTn id="7" dur="500" fill="hold"/>
                                        <p:tgtEl>
                                          <p:spTgt spid="1048599"/>
                                        </p:tgtEl>
                                        <p:attrNameLst>
                                          <p:attrName>ppt_x</p:attrName>
                                        </p:attrNameLst>
                                      </p:cBhvr>
                                      <p:tavLst>
                                        <p:tav tm="0">
                                          <p:val>
                                            <p:strVal val="#ppt_x-.2"/>
                                          </p:val>
                                        </p:tav>
                                        <p:tav tm="100000">
                                          <p:val>
                                            <p:strVal val="#ppt_x"/>
                                          </p:val>
                                        </p:tav>
                                      </p:tavLst>
                                    </p:anim>
                                    <p:anim calcmode="lin" valueType="num">
                                      <p:cBhvr>
                                        <p:cTn id="8" dur="500" fill="hold"/>
                                        <p:tgtEl>
                                          <p:spTgt spid="1048599"/>
                                        </p:tgtEl>
                                        <p:attrNameLst>
                                          <p:attrName>ppt_y</p:attrName>
                                        </p:attrNameLst>
                                      </p:cBhvr>
                                      <p:tavLst>
                                        <p:tav tm="0">
                                          <p:val>
                                            <p:strVal val="#ppt_y"/>
                                          </p:val>
                                        </p:tav>
                                        <p:tav tm="100000">
                                          <p:val>
                                            <p:strVal val="#ppt_y"/>
                                          </p:val>
                                        </p:tav>
                                      </p:tavLst>
                                    </p:anim>
                                    <p:animEffect transition="in" filter="wipe(right)" prLst="gradientSize: 0.1">
                                      <p:cBhvr>
                                        <p:cTn id="9" dur="500"/>
                                        <p:tgtEl>
                                          <p:spTgt spid="104859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48605"/>
                                        </p:tgtEl>
                                        <p:attrNameLst>
                                          <p:attrName>style.visibility</p:attrName>
                                        </p:attrNameLst>
                                      </p:cBhvr>
                                      <p:to>
                                        <p:strVal val="visible"/>
                                      </p:to>
                                    </p:set>
                                    <p:animEffect transition="in" filter="fade">
                                      <p:cBhvr>
                                        <p:cTn id="13" dur="1000"/>
                                        <p:tgtEl>
                                          <p:spTgt spid="104860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8606"/>
                                        </p:tgtEl>
                                        <p:attrNameLst>
                                          <p:attrName>style.visibility</p:attrName>
                                        </p:attrNameLst>
                                      </p:cBhvr>
                                      <p:to>
                                        <p:strVal val="visible"/>
                                      </p:to>
                                    </p:set>
                                    <p:animEffect transition="in" filter="fade">
                                      <p:cBhvr>
                                        <p:cTn id="17" dur="1000"/>
                                        <p:tgtEl>
                                          <p:spTgt spid="1048606"/>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48604"/>
                                        </p:tgtEl>
                                        <p:attrNameLst>
                                          <p:attrName>style.visibility</p:attrName>
                                        </p:attrNameLst>
                                      </p:cBhvr>
                                      <p:to>
                                        <p:strVal val="visible"/>
                                      </p:to>
                                    </p:set>
                                    <p:animEffect transition="in" filter="fade">
                                      <p:cBhvr>
                                        <p:cTn id="21" dur="1000"/>
                                        <p:tgtEl>
                                          <p:spTgt spid="104860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autoUpdateAnimBg="0"/>
      <p:bldP spid="1048604" grpId="0" animBg="1" autoUpdateAnimBg="0"/>
      <p:bldP spid="1048605" grpId="0" animBg="1" autoUpdateAnimBg="0"/>
      <p:bldP spid="1048606" grpId="0" animBg="1" autoUpdateAnimBg="0"/>
    </p:bldLst>
  </p:timing>
  <p:txStyles>
    <p:title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eaLnBrk="1" fontAlgn="base" hangingPunct="1">
        <a:spcBef>
          <a:spcPct val="0"/>
        </a:spcBef>
        <a:spcAft>
          <a:spcPct val="0"/>
        </a:spcAft>
        <a:defRPr sz="4400" b="1">
          <a:solidFill>
            <a:srgbClr val="FFFFFF"/>
          </a:solidFill>
          <a:latin typeface="Arial" panose="020B0604020202020204" pitchFamily="34" charset="0"/>
        </a:defRPr>
      </a:lvl6pPr>
      <a:lvl7pPr marL="914400" algn="l" rtl="0" eaLnBrk="1" fontAlgn="base" hangingPunct="1">
        <a:spcBef>
          <a:spcPct val="0"/>
        </a:spcBef>
        <a:spcAft>
          <a:spcPct val="0"/>
        </a:spcAft>
        <a:defRPr sz="4400" b="1">
          <a:solidFill>
            <a:srgbClr val="FFFFFF"/>
          </a:solidFill>
          <a:latin typeface="Arial" panose="020B0604020202020204" pitchFamily="34" charset="0"/>
        </a:defRPr>
      </a:lvl7pPr>
      <a:lvl8pPr marL="1371600" algn="l" rtl="0" eaLnBrk="1" fontAlgn="base" hangingPunct="1">
        <a:spcBef>
          <a:spcPct val="0"/>
        </a:spcBef>
        <a:spcAft>
          <a:spcPct val="0"/>
        </a:spcAft>
        <a:defRPr sz="4400" b="1">
          <a:solidFill>
            <a:srgbClr val="FFFFFF"/>
          </a:solidFill>
          <a:latin typeface="Arial" panose="020B0604020202020204" pitchFamily="34" charset="0"/>
        </a:defRPr>
      </a:lvl8pPr>
      <a:lvl9pPr marL="1828800" algn="l" rtl="0" eaLnBrk="1" fontAlgn="base" hangingPunct="1">
        <a:spcBef>
          <a:spcPct val="0"/>
        </a:spcBef>
        <a:spcAft>
          <a:spcPct val="0"/>
        </a:spcAft>
        <a:defRPr sz="4400" b="1">
          <a:solidFill>
            <a:srgbClr val="FFFFFF"/>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latin typeface="+mn-lt"/>
        </a:defRPr>
      </a:lvl6pPr>
      <a:lvl7pPr marL="2971800" indent="-228600" algn="l" rtl="0" eaLnBrk="1" fontAlgn="base" hangingPunct="1">
        <a:spcBef>
          <a:spcPct val="20000"/>
        </a:spcBef>
        <a:spcAft>
          <a:spcPct val="0"/>
        </a:spcAft>
        <a:buChar char="»"/>
        <a:defRPr sz="2000">
          <a:latin typeface="+mn-lt"/>
        </a:defRPr>
      </a:lvl7pPr>
      <a:lvl8pPr marL="3429000" indent="-228600" algn="l" rtl="0" eaLnBrk="1" fontAlgn="base" hangingPunct="1">
        <a:spcBef>
          <a:spcPct val="20000"/>
        </a:spcBef>
        <a:spcAft>
          <a:spcPct val="0"/>
        </a:spcAft>
        <a:buChar char="»"/>
        <a:defRPr sz="2000">
          <a:latin typeface="+mn-lt"/>
        </a:defRPr>
      </a:lvl8pPr>
      <a:lvl9pPr marL="3886200" indent="-228600" algn="l" rtl="0" eaLnBrk="1" fontAlgn="base" hangingPunct="1">
        <a:spcBef>
          <a:spcPct val="20000"/>
        </a:spcBef>
        <a:spcAft>
          <a:spcPct val="0"/>
        </a:spcAft>
        <a:buChar char="»"/>
        <a:defRPr sz="2000">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7.png"/><Relationship Id="rId3" Type="http://schemas.openxmlformats.org/officeDocument/2006/relationships/slide" Target="slide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991"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60"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61"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62"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8992" name="标题 1"/>
          <p:cNvSpPr txBox="1"/>
          <p:nvPr/>
        </p:nvSpPr>
        <p:spPr>
          <a:xfrm>
            <a:off x="539750" y="1341438"/>
            <a:ext cx="8229600" cy="863600"/>
          </a:xfrm>
          <a:prstGeom prst="rect">
            <a:avLst/>
          </a:prstGeom>
        </p:spPr>
        <p:txBody>
          <a:bodyPr>
            <a:normAutofit/>
          </a:bodyPr>
          <a:p>
            <a:pPr algn="ctr" fontAlgn="auto">
              <a:spcBef>
                <a:spcPts val="0"/>
              </a:spcBef>
              <a:spcAft>
                <a:spcPts val="0"/>
              </a:spcAft>
            </a:pPr>
            <a:r>
              <a:rPr lang="zh-CN" altLang="en-US" sz="4400" b="1" dirty="0">
                <a:solidFill>
                  <a:srgbClr val="C0504D">
                    <a:lumMod val="75000"/>
                  </a:srgbClr>
                </a:solidFill>
                <a:latin typeface="Calibri" panose="020F0502020204030204"/>
                <a:ea typeface="宋体" panose="02010600030101010101" pitchFamily="2" charset="-122"/>
                <a:cs typeface="+mj-cs"/>
              </a:rPr>
              <a:t>任务</a:t>
            </a:r>
            <a:r>
              <a:rPr lang="en-US" altLang="zh-CN" sz="4400" b="1" dirty="0">
                <a:solidFill>
                  <a:srgbClr val="C0504D">
                    <a:lumMod val="75000"/>
                  </a:srgbClr>
                </a:solidFill>
                <a:latin typeface="Calibri" panose="020F0502020204030204"/>
                <a:ea typeface="宋体" panose="02010600030101010101" pitchFamily="2" charset="-122"/>
                <a:cs typeface="+mj-cs"/>
              </a:rPr>
              <a:t>1.3    </a:t>
            </a:r>
            <a:r>
              <a:rPr lang="zh-CN" altLang="en-US" sz="4400" b="1" dirty="0">
                <a:solidFill>
                  <a:srgbClr val="C0504D">
                    <a:lumMod val="75000"/>
                  </a:srgbClr>
                </a:solidFill>
                <a:latin typeface="Calibri" panose="020F0502020204030204"/>
                <a:ea typeface="宋体" panose="02010600030101010101" pitchFamily="2" charset="-122"/>
                <a:cs typeface="+mj-cs"/>
              </a:rPr>
              <a:t>数量性状遗传</a:t>
            </a:r>
            <a:endParaRPr lang="zh-CN" altLang="en-US" sz="4400" b="1" dirty="0">
              <a:solidFill>
                <a:srgbClr val="C0504D">
                  <a:lumMod val="75000"/>
                </a:srgbClr>
              </a:solidFill>
              <a:latin typeface="Calibri" panose="020F0502020204030204"/>
              <a:ea typeface="宋体" panose="02010600030101010101" pitchFamily="2" charset="-122"/>
              <a:cs typeface="+mj-cs"/>
            </a:endParaRPr>
          </a:p>
        </p:txBody>
      </p:sp>
      <p:grpSp>
        <p:nvGrpSpPr>
          <p:cNvPr id="253" name="组合 1"/>
          <p:cNvGrpSpPr/>
          <p:nvPr/>
        </p:nvGrpSpPr>
        <p:grpSpPr bwMode="auto">
          <a:xfrm>
            <a:off x="163513" y="2420938"/>
            <a:ext cx="2192337" cy="2901950"/>
            <a:chOff x="903598" y="1268760"/>
            <a:chExt cx="3021956" cy="4320480"/>
          </a:xfrm>
        </p:grpSpPr>
        <p:sp>
          <p:nvSpPr>
            <p:cNvPr id="1048993" name="矩形 2"/>
            <p:cNvSpPr/>
            <p:nvPr/>
          </p:nvSpPr>
          <p:spPr>
            <a:xfrm>
              <a:off x="984562" y="1268760"/>
              <a:ext cx="2849086" cy="4320480"/>
            </a:xfrm>
            <a:prstGeom prst="rect">
              <a:avLst/>
            </a:prstGeom>
            <a:solidFill>
              <a:srgbClr val="B5CF30">
                <a:alpha val="69804"/>
              </a:srgbClr>
            </a:solidFill>
            <a:ln w="12700" cap="flat" cmpd="sng" algn="ctr">
              <a:noFill/>
              <a:prstDash val="solid"/>
              <a:miter lim="800000"/>
            </a:ln>
            <a:effectLst/>
          </p:spPr>
          <p:txBody>
            <a:bodyPr anchor="ctr"/>
            <a:p>
              <a:pPr algn="ctr" fontAlgn="auto">
                <a:spcBef>
                  <a:spcPts val="0"/>
                </a:spcBef>
                <a:spcAft>
                  <a:spcPts val="0"/>
                </a:spcAft>
              </a:pPr>
              <a:endParaRPr lang="zh-CN" altLang="en-US" sz="3200" kern="0">
                <a:solidFill>
                  <a:sysClr val="window" lastClr="FFFFFF"/>
                </a:solidFill>
                <a:latin typeface="Arial" panose="020B0604020202020204"/>
                <a:ea typeface="微软雅黑" panose="020B0503020204020204" pitchFamily="34" charset="-122"/>
              </a:endParaRPr>
            </a:p>
          </p:txBody>
        </p:sp>
        <p:sp>
          <p:nvSpPr>
            <p:cNvPr id="1048994" name="TextBox 30"/>
            <p:cNvSpPr txBox="1"/>
            <p:nvPr/>
          </p:nvSpPr>
          <p:spPr>
            <a:xfrm>
              <a:off x="986751" y="1453113"/>
              <a:ext cx="2846897" cy="869768"/>
            </a:xfrm>
            <a:prstGeom prst="rect">
              <a:avLst/>
            </a:prstGeom>
            <a:noFill/>
          </p:spPr>
          <p:txBody>
            <a:bodyPr>
              <a:spAutoFit/>
            </a:bodyPr>
            <a:p>
              <a:pPr fontAlgn="auto">
                <a:spcBef>
                  <a:spcPts val="0"/>
                </a:spcBef>
                <a:spcAft>
                  <a:spcPts val="0"/>
                </a:spcAft>
              </a:pPr>
              <a:r>
                <a:rPr lang="zh-CN" altLang="en-US" sz="3200" b="1" kern="0" dirty="0">
                  <a:solidFill>
                    <a:srgbClr val="002060"/>
                  </a:solidFill>
                  <a:latin typeface="黑体" panose="02010609060101010101" pitchFamily="2" charset="-122"/>
                  <a:ea typeface="黑体" panose="02010609060101010101" pitchFamily="2" charset="-122"/>
                </a:rPr>
                <a:t> </a:t>
              </a:r>
              <a:r>
                <a:rPr lang="zh-CN" altLang="en-US" sz="2800" b="1" kern="0" dirty="0">
                  <a:solidFill>
                    <a:srgbClr val="002060"/>
                  </a:solidFill>
                  <a:latin typeface="黑体" panose="02010609060101010101" pitchFamily="2" charset="-122"/>
                  <a:ea typeface="黑体" panose="02010609060101010101" pitchFamily="2" charset="-122"/>
                  <a:hlinkClick r:id="" action="ppaction://noaction"/>
                </a:rPr>
                <a:t>任务目标</a:t>
              </a:r>
              <a:endParaRPr lang="en-US" altLang="zh-CN" sz="2800" b="1" kern="0" dirty="0">
                <a:solidFill>
                  <a:srgbClr val="002060"/>
                </a:solidFill>
                <a:latin typeface="黑体" panose="02010609060101010101" pitchFamily="2" charset="-122"/>
                <a:ea typeface="黑体" panose="02010609060101010101" pitchFamily="2" charset="-122"/>
              </a:endParaRPr>
            </a:p>
          </p:txBody>
        </p:sp>
        <p:cxnSp>
          <p:nvCxnSpPr>
            <p:cNvPr id="3145738" name="直接连接符 4"/>
            <p:cNvCxnSpPr>
              <a:cxnSpLocks noChangeShapeType="1"/>
            </p:cNvCxnSpPr>
            <p:nvPr/>
          </p:nvCxnSpPr>
          <p:spPr bwMode="auto">
            <a:xfrm>
              <a:off x="903598" y="2348881"/>
              <a:ext cx="3021956" cy="0"/>
            </a:xfrm>
            <a:prstGeom prst="line">
              <a:avLst/>
            </a:prstGeom>
            <a:noFill/>
            <a:ln w="50800" algn="ctr">
              <a:solidFill>
                <a:srgbClr val="FFFFFF"/>
              </a:solidFill>
              <a:miter lim="800000"/>
            </a:ln>
          </p:spPr>
        </p:cxnSp>
      </p:grpSp>
      <p:grpSp>
        <p:nvGrpSpPr>
          <p:cNvPr id="254" name="组合 56"/>
          <p:cNvGrpSpPr/>
          <p:nvPr/>
        </p:nvGrpSpPr>
        <p:grpSpPr bwMode="auto">
          <a:xfrm>
            <a:off x="2347913" y="2424113"/>
            <a:ext cx="2192337" cy="2901950"/>
            <a:chOff x="3275856" y="2492895"/>
            <a:chExt cx="2816620" cy="3456384"/>
          </a:xfrm>
        </p:grpSpPr>
        <p:grpSp>
          <p:nvGrpSpPr>
            <p:cNvPr id="255" name="组合 5"/>
            <p:cNvGrpSpPr/>
            <p:nvPr/>
          </p:nvGrpSpPr>
          <p:grpSpPr>
            <a:xfrm>
              <a:off x="3356146" y="2492895"/>
              <a:ext cx="2736330" cy="3456384"/>
              <a:chOff x="4309161" y="1431274"/>
              <a:chExt cx="3103376" cy="3819104"/>
            </a:xfrm>
            <a:effectLst>
              <a:outerShdw blurRad="50800" dist="50800" dir="5400000" algn="ctr" rotWithShape="0">
                <a:srgbClr val="F7FFFF"/>
              </a:outerShdw>
            </a:effectLst>
          </p:grpSpPr>
          <p:sp>
            <p:nvSpPr>
              <p:cNvPr id="1048995" name="矩形 6"/>
              <p:cNvSpPr/>
              <p:nvPr/>
            </p:nvSpPr>
            <p:spPr>
              <a:xfrm>
                <a:off x="4348895" y="1431274"/>
                <a:ext cx="2859114" cy="3819104"/>
              </a:xfrm>
              <a:prstGeom prst="rect">
                <a:avLst/>
              </a:prstGeom>
              <a:solidFill>
                <a:srgbClr val="22873A">
                  <a:alpha val="69804"/>
                </a:srgbClr>
              </a:solidFill>
              <a:ln w="50800" cap="flat" cmpd="sng" algn="ctr">
                <a:solidFill>
                  <a:schemeClr val="tx1"/>
                </a:solidFill>
                <a:prstDash val="solid"/>
                <a:miter lim="800000"/>
              </a:ln>
              <a:effectLst/>
            </p:spPr>
            <p:txBody>
              <a:bodyPr anchor="ctr"/>
              <a:p>
                <a:pPr algn="ctr" fontAlgn="auto">
                  <a:spcBef>
                    <a:spcPts val="0"/>
                  </a:spcBef>
                  <a:spcAft>
                    <a:spcPts val="0"/>
                  </a:spcAft>
                </a:pPr>
                <a:endParaRPr lang="zh-CN" altLang="en-US" sz="3200" kern="0">
                  <a:solidFill>
                    <a:sysClr val="window" lastClr="FFFFFF"/>
                  </a:solidFill>
                  <a:latin typeface="Arial" panose="020B0604020202020204"/>
                  <a:ea typeface="微软雅黑" panose="020B0503020204020204" pitchFamily="34" charset="-122"/>
                </a:endParaRPr>
              </a:p>
            </p:txBody>
          </p:sp>
          <p:cxnSp>
            <p:nvCxnSpPr>
              <p:cNvPr id="3145739" name="直接连接符 8"/>
              <p:cNvCxnSpPr/>
              <p:nvPr/>
            </p:nvCxnSpPr>
            <p:spPr>
              <a:xfrm>
                <a:off x="4309161" y="2444507"/>
                <a:ext cx="3103376" cy="0"/>
              </a:xfrm>
              <a:prstGeom prst="line">
                <a:avLst/>
              </a:prstGeom>
              <a:noFill/>
              <a:ln w="50800" cap="flat" cmpd="sng" algn="ctr">
                <a:solidFill>
                  <a:sysClr val="window" lastClr="FFFFFF"/>
                </a:solidFill>
                <a:prstDash val="solid"/>
                <a:miter lim="800000"/>
              </a:ln>
              <a:effectLst/>
            </p:spPr>
          </p:cxnSp>
        </p:grpSp>
        <p:sp>
          <p:nvSpPr>
            <p:cNvPr id="1048996" name="TextBox 49"/>
            <p:cNvSpPr txBox="1"/>
            <p:nvPr/>
          </p:nvSpPr>
          <p:spPr>
            <a:xfrm>
              <a:off x="3275856" y="2636596"/>
              <a:ext cx="2671812" cy="697705"/>
            </a:xfrm>
            <a:prstGeom prst="rect">
              <a:avLst/>
            </a:prstGeom>
            <a:noFill/>
          </p:spPr>
          <p:txBody>
            <a:bodyPr>
              <a:spAutoFit/>
            </a:bodyPr>
            <a:p>
              <a:pPr fontAlgn="auto">
                <a:spcBef>
                  <a:spcPts val="0"/>
                </a:spcBef>
                <a:spcAft>
                  <a:spcPts val="0"/>
                </a:spcAft>
              </a:pPr>
              <a:r>
                <a:rPr lang="zh-CN" altLang="en-US" sz="3200" b="1" kern="0" dirty="0">
                  <a:solidFill>
                    <a:srgbClr val="002060"/>
                  </a:solidFill>
                  <a:latin typeface="黑体" panose="02010609060101010101" pitchFamily="2" charset="-122"/>
                  <a:ea typeface="黑体" panose="02010609060101010101" pitchFamily="2" charset="-122"/>
                </a:rPr>
                <a:t> </a:t>
              </a:r>
              <a:r>
                <a:rPr lang="zh-CN" altLang="en-US" sz="2800" b="1" kern="0" dirty="0">
                  <a:solidFill>
                    <a:srgbClr val="002060"/>
                  </a:solidFill>
                  <a:latin typeface="黑体" panose="02010609060101010101" pitchFamily="2" charset="-122"/>
                  <a:ea typeface="黑体" panose="02010609060101010101" pitchFamily="2" charset="-122"/>
                  <a:hlinkClick r:id="" action="ppaction://noaction"/>
                </a:rPr>
                <a:t>任务准备</a:t>
              </a:r>
              <a:endParaRPr lang="en-US" altLang="zh-CN" sz="2800" b="1" kern="0" dirty="0">
                <a:solidFill>
                  <a:srgbClr val="002060"/>
                </a:solidFill>
                <a:latin typeface="黑体" panose="02010609060101010101" pitchFamily="2" charset="-122"/>
                <a:ea typeface="黑体" panose="02010609060101010101" pitchFamily="2" charset="-122"/>
              </a:endParaRPr>
            </a:p>
          </p:txBody>
        </p:sp>
      </p:grpSp>
      <p:grpSp>
        <p:nvGrpSpPr>
          <p:cNvPr id="256" name="组合 57"/>
          <p:cNvGrpSpPr/>
          <p:nvPr/>
        </p:nvGrpSpPr>
        <p:grpSpPr bwMode="auto">
          <a:xfrm>
            <a:off x="4508500" y="2420938"/>
            <a:ext cx="2079625" cy="2901950"/>
            <a:chOff x="6084168" y="2492896"/>
            <a:chExt cx="2555777" cy="3456384"/>
          </a:xfrm>
        </p:grpSpPr>
        <p:grpSp>
          <p:nvGrpSpPr>
            <p:cNvPr id="257" name="组合 9"/>
            <p:cNvGrpSpPr/>
            <p:nvPr/>
          </p:nvGrpSpPr>
          <p:grpSpPr bwMode="auto">
            <a:xfrm>
              <a:off x="6156176" y="2492896"/>
              <a:ext cx="2483769" cy="3456384"/>
              <a:chOff x="7684144" y="1268760"/>
              <a:chExt cx="3021955" cy="4320480"/>
            </a:xfrm>
          </p:grpSpPr>
          <p:sp>
            <p:nvSpPr>
              <p:cNvPr id="1048997" name="矩形 10"/>
              <p:cNvSpPr/>
              <p:nvPr/>
            </p:nvSpPr>
            <p:spPr>
              <a:xfrm>
                <a:off x="7684361" y="1268760"/>
                <a:ext cx="3021738" cy="4320480"/>
              </a:xfrm>
              <a:prstGeom prst="rect">
                <a:avLst/>
              </a:prstGeom>
              <a:solidFill>
                <a:srgbClr val="B5CF30">
                  <a:alpha val="69804"/>
                </a:srgbClr>
              </a:solidFill>
              <a:ln w="12700" cap="flat" cmpd="sng" algn="ctr">
                <a:noFill/>
                <a:prstDash val="solid"/>
                <a:miter lim="800000"/>
              </a:ln>
              <a:effectLst/>
            </p:spPr>
            <p:txBody>
              <a:bodyPr anchor="ctr"/>
              <a:p>
                <a:pPr algn="ctr" fontAlgn="auto">
                  <a:spcBef>
                    <a:spcPts val="0"/>
                  </a:spcBef>
                  <a:spcAft>
                    <a:spcPts val="0"/>
                  </a:spcAft>
                </a:pPr>
                <a:endParaRPr lang="zh-CN" altLang="en-US" sz="3200" kern="0">
                  <a:solidFill>
                    <a:sysClr val="window" lastClr="FFFFFF"/>
                  </a:solidFill>
                  <a:latin typeface="Arial" panose="020B0604020202020204"/>
                  <a:ea typeface="微软雅黑" panose="020B0503020204020204" pitchFamily="34" charset="-122"/>
                </a:endParaRPr>
              </a:p>
            </p:txBody>
          </p:sp>
          <p:cxnSp>
            <p:nvCxnSpPr>
              <p:cNvPr id="3145740" name="直接连接符 12"/>
              <p:cNvCxnSpPr>
                <a:cxnSpLocks noChangeShapeType="1"/>
              </p:cNvCxnSpPr>
              <p:nvPr/>
            </p:nvCxnSpPr>
            <p:spPr bwMode="auto">
              <a:xfrm>
                <a:off x="7684144" y="2438890"/>
                <a:ext cx="3021955" cy="0"/>
              </a:xfrm>
              <a:prstGeom prst="line">
                <a:avLst/>
              </a:prstGeom>
              <a:noFill/>
              <a:ln w="50800" algn="ctr">
                <a:solidFill>
                  <a:srgbClr val="FFFFFF"/>
                </a:solidFill>
                <a:miter lim="800000"/>
              </a:ln>
            </p:spPr>
          </p:cxnSp>
        </p:grpSp>
        <p:sp>
          <p:nvSpPr>
            <p:cNvPr id="1048998" name="TextBox 50"/>
            <p:cNvSpPr txBox="1"/>
            <p:nvPr/>
          </p:nvSpPr>
          <p:spPr>
            <a:xfrm>
              <a:off x="6084168" y="2636597"/>
              <a:ext cx="2555777" cy="623964"/>
            </a:xfrm>
            <a:prstGeom prst="rect">
              <a:avLst/>
            </a:prstGeom>
            <a:noFill/>
          </p:spPr>
          <p:txBody>
            <a:bodyPr>
              <a:spAutoFit/>
            </a:bodyPr>
            <a:p>
              <a:pPr algn="ctr" fontAlgn="auto">
                <a:spcBef>
                  <a:spcPts val="0"/>
                </a:spcBef>
                <a:spcAft>
                  <a:spcPts val="0"/>
                </a:spcAft>
              </a:pPr>
              <a:r>
                <a:rPr lang="zh-CN" altLang="en-US" sz="2800" b="1" kern="0" dirty="0">
                  <a:solidFill>
                    <a:srgbClr val="002060"/>
                  </a:solidFill>
                  <a:latin typeface="黑体" panose="02010609060101010101" pitchFamily="2" charset="-122"/>
                  <a:ea typeface="黑体" panose="02010609060101010101" pitchFamily="2" charset="-122"/>
                  <a:hlinkClick r:id="" action="ppaction://noaction"/>
                </a:rPr>
                <a:t>任务实施</a:t>
              </a:r>
              <a:endParaRPr lang="en-US" altLang="zh-CN" sz="2800" b="1" kern="0" dirty="0">
                <a:solidFill>
                  <a:srgbClr val="002060"/>
                </a:solidFill>
                <a:latin typeface="黑体" panose="02010609060101010101" pitchFamily="2" charset="-122"/>
                <a:ea typeface="黑体" panose="02010609060101010101" pitchFamily="2" charset="-122"/>
              </a:endParaRPr>
            </a:p>
          </p:txBody>
        </p:sp>
      </p:grpSp>
      <p:grpSp>
        <p:nvGrpSpPr>
          <p:cNvPr id="258" name="组合 56"/>
          <p:cNvGrpSpPr/>
          <p:nvPr/>
        </p:nvGrpSpPr>
        <p:grpSpPr bwMode="auto">
          <a:xfrm>
            <a:off x="6616700" y="2420938"/>
            <a:ext cx="2276475" cy="2901950"/>
            <a:chOff x="3275856" y="2492895"/>
            <a:chExt cx="2816620" cy="3456384"/>
          </a:xfrm>
        </p:grpSpPr>
        <p:grpSp>
          <p:nvGrpSpPr>
            <p:cNvPr id="259" name="组合 5"/>
            <p:cNvGrpSpPr/>
            <p:nvPr/>
          </p:nvGrpSpPr>
          <p:grpSpPr>
            <a:xfrm>
              <a:off x="3356146" y="2492895"/>
              <a:ext cx="2736330" cy="3456384"/>
              <a:chOff x="4309161" y="1431274"/>
              <a:chExt cx="3103376" cy="3819104"/>
            </a:xfrm>
            <a:effectLst>
              <a:outerShdw blurRad="50800" dist="50800" dir="5400000" algn="ctr" rotWithShape="0">
                <a:srgbClr val="F7FFFF"/>
              </a:outerShdw>
            </a:effectLst>
          </p:grpSpPr>
          <p:sp>
            <p:nvSpPr>
              <p:cNvPr id="1048999" name="矩形 6"/>
              <p:cNvSpPr/>
              <p:nvPr/>
            </p:nvSpPr>
            <p:spPr>
              <a:xfrm>
                <a:off x="4348895" y="1431274"/>
                <a:ext cx="2859114" cy="3819104"/>
              </a:xfrm>
              <a:prstGeom prst="rect">
                <a:avLst/>
              </a:prstGeom>
              <a:solidFill>
                <a:srgbClr val="22873A">
                  <a:alpha val="69804"/>
                </a:srgbClr>
              </a:solidFill>
              <a:ln w="50800" cap="flat" cmpd="sng" algn="ctr">
                <a:solidFill>
                  <a:schemeClr val="tx1"/>
                </a:solidFill>
                <a:prstDash val="solid"/>
                <a:miter lim="800000"/>
              </a:ln>
              <a:effectLst/>
            </p:spPr>
            <p:txBody>
              <a:bodyPr anchor="ctr"/>
              <a:p>
                <a:pPr algn="ctr" fontAlgn="auto">
                  <a:spcBef>
                    <a:spcPts val="0"/>
                  </a:spcBef>
                  <a:spcAft>
                    <a:spcPts val="0"/>
                  </a:spcAft>
                </a:pPr>
                <a:endParaRPr lang="zh-CN" altLang="en-US" sz="3200" kern="0">
                  <a:solidFill>
                    <a:sysClr val="window" lastClr="FFFFFF"/>
                  </a:solidFill>
                  <a:latin typeface="Arial" panose="020B0604020202020204"/>
                  <a:ea typeface="微软雅黑" panose="020B0503020204020204" pitchFamily="34" charset="-122"/>
                </a:endParaRPr>
              </a:p>
            </p:txBody>
          </p:sp>
          <p:cxnSp>
            <p:nvCxnSpPr>
              <p:cNvPr id="3145741" name="直接连接符 8"/>
              <p:cNvCxnSpPr/>
              <p:nvPr/>
            </p:nvCxnSpPr>
            <p:spPr>
              <a:xfrm>
                <a:off x="4309161" y="2444507"/>
                <a:ext cx="3103376" cy="0"/>
              </a:xfrm>
              <a:prstGeom prst="line">
                <a:avLst/>
              </a:prstGeom>
              <a:noFill/>
              <a:ln w="50800" cap="flat" cmpd="sng" algn="ctr">
                <a:solidFill>
                  <a:sysClr val="window" lastClr="FFFFFF"/>
                </a:solidFill>
                <a:prstDash val="solid"/>
                <a:miter lim="800000"/>
              </a:ln>
              <a:effectLst/>
            </p:spPr>
          </p:cxnSp>
        </p:grpSp>
        <p:sp>
          <p:nvSpPr>
            <p:cNvPr id="1049000" name="TextBox 49"/>
            <p:cNvSpPr txBox="1"/>
            <p:nvPr/>
          </p:nvSpPr>
          <p:spPr>
            <a:xfrm>
              <a:off x="3275856" y="2636596"/>
              <a:ext cx="2673236" cy="623964"/>
            </a:xfrm>
            <a:prstGeom prst="rect">
              <a:avLst/>
            </a:prstGeom>
            <a:noFill/>
          </p:spPr>
          <p:txBody>
            <a:bodyPr>
              <a:spAutoFit/>
            </a:bodyPr>
            <a:p>
              <a:pPr algn="ctr" fontAlgn="auto">
                <a:spcBef>
                  <a:spcPts val="0"/>
                </a:spcBef>
                <a:spcAft>
                  <a:spcPts val="0"/>
                </a:spcAft>
              </a:pPr>
              <a:r>
                <a:rPr lang="zh-CN" altLang="en-US" sz="2800" b="1" kern="0" dirty="0">
                  <a:solidFill>
                    <a:srgbClr val="002060"/>
                  </a:solidFill>
                  <a:latin typeface="黑体" panose="02010609060101010101" pitchFamily="2" charset="-122"/>
                  <a:ea typeface="黑体" panose="02010609060101010101" pitchFamily="2" charset="-122"/>
                  <a:hlinkClick r:id="" action="ppaction://noaction"/>
                </a:rPr>
                <a:t>任务反思</a:t>
              </a:r>
              <a:endParaRPr lang="en-US" altLang="zh-CN" sz="2800" b="1" kern="0" dirty="0">
                <a:solidFill>
                  <a:srgbClr val="002060"/>
                </a:solidFill>
                <a:latin typeface="黑体" panose="02010609060101010101" pitchFamily="2" charset="-122"/>
                <a:ea typeface="黑体" panose="02010609060101010101" pitchFamily="2" charset="-122"/>
              </a:endParaRPr>
            </a:p>
          </p:txBody>
        </p:sp>
      </p:grpSp>
      <p:sp>
        <p:nvSpPr>
          <p:cNvPr id="1049001" name="Rectangle 22"/>
          <p:cNvSpPr>
            <a:spLocks noChangeArrowheads="1"/>
          </p:cNvSpPr>
          <p:nvPr/>
        </p:nvSpPr>
        <p:spPr bwMode="auto">
          <a:xfrm>
            <a:off x="323850" y="3213100"/>
            <a:ext cx="1871663" cy="2087563"/>
          </a:xfrm>
          <a:prstGeom prst="rect">
            <a:avLst/>
          </a:prstGeom>
          <a:noFill/>
          <a:ln w="9525">
            <a:noFill/>
            <a:miter lim="800000"/>
          </a:ln>
          <a:effectLst/>
        </p:spPr>
        <p:txBody>
          <a:bodyPr wrap="none" anchor="ctr"/>
          <a:p>
            <a:pPr algn="ctr">
              <a:lnSpc>
                <a:spcPct val="150000"/>
              </a:lnSpc>
            </a:pPr>
            <a:r>
              <a:rPr lang="zh-CN" altLang="en-US">
                <a:solidFill>
                  <a:srgbClr val="000000"/>
                </a:solidFill>
              </a:rPr>
              <a:t>掌握数量性状遗传</a:t>
            </a:r>
            <a:endParaRPr lang="zh-CN" altLang="en-US">
              <a:solidFill>
                <a:srgbClr val="000000"/>
              </a:solidFill>
            </a:endParaRPr>
          </a:p>
          <a:p>
            <a:pPr algn="ctr">
              <a:lnSpc>
                <a:spcPct val="150000"/>
              </a:lnSpc>
            </a:pPr>
            <a:r>
              <a:rPr lang="zh-CN" altLang="en-US">
                <a:solidFill>
                  <a:srgbClr val="000000"/>
                </a:solidFill>
              </a:rPr>
              <a:t>学会应用指导生产</a:t>
            </a:r>
            <a:endParaRPr lang="zh-CN" altLang="en-US">
              <a:solidFill>
                <a:srgbClr val="000000"/>
              </a:solidFill>
            </a:endParaRPr>
          </a:p>
          <a:p>
            <a:pPr algn="ctr">
              <a:lnSpc>
                <a:spcPct val="150000"/>
              </a:lnSpc>
            </a:pPr>
            <a:endParaRPr lang="zh-CN" altLang="en-US">
              <a:solidFill>
                <a:srgbClr val="000000"/>
              </a:solidFill>
            </a:endParaRPr>
          </a:p>
          <a:p>
            <a:pPr algn="ctr"/>
            <a:endParaRPr lang="zh-CN" altLang="en-US">
              <a:solidFill>
                <a:srgbClr val="0000CC"/>
              </a:solidFill>
            </a:endParaRPr>
          </a:p>
        </p:txBody>
      </p:sp>
      <p:sp>
        <p:nvSpPr>
          <p:cNvPr id="1049002" name="Rectangle 23"/>
          <p:cNvSpPr>
            <a:spLocks noChangeArrowheads="1"/>
          </p:cNvSpPr>
          <p:nvPr/>
        </p:nvSpPr>
        <p:spPr bwMode="auto">
          <a:xfrm>
            <a:off x="2484438" y="3213100"/>
            <a:ext cx="1871662" cy="2159000"/>
          </a:xfrm>
          <a:prstGeom prst="rect">
            <a:avLst/>
          </a:prstGeom>
          <a:noFill/>
          <a:ln w="9525">
            <a:noFill/>
            <a:miter lim="800000"/>
          </a:ln>
          <a:effectLst/>
        </p:spPr>
        <p:txBody>
          <a:bodyPr wrap="none" anchor="ctr"/>
          <a:p>
            <a:pPr>
              <a:lnSpc>
                <a:spcPct val="150000"/>
              </a:lnSpc>
            </a:pPr>
            <a:r>
              <a:rPr lang="zh-CN" altLang="en-US">
                <a:solidFill>
                  <a:srgbClr val="000000"/>
                </a:solidFill>
              </a:rPr>
              <a:t>数量性状遗传特征</a:t>
            </a:r>
            <a:endParaRPr lang="zh-CN" altLang="en-US">
              <a:solidFill>
                <a:srgbClr val="000000"/>
              </a:solidFill>
            </a:endParaRPr>
          </a:p>
          <a:p>
            <a:pPr>
              <a:lnSpc>
                <a:spcPct val="150000"/>
              </a:lnSpc>
            </a:pPr>
            <a:r>
              <a:rPr lang="zh-CN" altLang="en-US">
                <a:solidFill>
                  <a:srgbClr val="000000"/>
                </a:solidFill>
              </a:rPr>
              <a:t>数量性状遗传率</a:t>
            </a:r>
            <a:endParaRPr lang="zh-CN" altLang="en-US">
              <a:solidFill>
                <a:srgbClr val="000000"/>
              </a:solidFill>
            </a:endParaRPr>
          </a:p>
          <a:p>
            <a:pPr>
              <a:lnSpc>
                <a:spcPct val="150000"/>
              </a:lnSpc>
            </a:pPr>
            <a:endParaRPr lang="zh-CN" altLang="en-US">
              <a:solidFill>
                <a:srgbClr val="000000"/>
              </a:solidFill>
            </a:endParaRPr>
          </a:p>
          <a:p>
            <a:pPr>
              <a:lnSpc>
                <a:spcPct val="150000"/>
              </a:lnSpc>
            </a:pPr>
            <a:endParaRPr lang="zh-CN" altLang="en-US">
              <a:solidFill>
                <a:srgbClr val="000000"/>
              </a:solidFill>
            </a:endParaRPr>
          </a:p>
        </p:txBody>
      </p:sp>
      <p:sp>
        <p:nvSpPr>
          <p:cNvPr id="1049003" name="Rectangle 24"/>
          <p:cNvSpPr>
            <a:spLocks noChangeArrowheads="1"/>
          </p:cNvSpPr>
          <p:nvPr/>
        </p:nvSpPr>
        <p:spPr bwMode="auto">
          <a:xfrm>
            <a:off x="4643438" y="3284538"/>
            <a:ext cx="1871662" cy="2087562"/>
          </a:xfrm>
          <a:prstGeom prst="rect">
            <a:avLst/>
          </a:prstGeom>
          <a:noFill/>
          <a:ln w="9525">
            <a:noFill/>
            <a:miter lim="800000"/>
          </a:ln>
          <a:effectLst/>
        </p:spPr>
        <p:txBody>
          <a:bodyPr wrap="none" anchor="ctr"/>
          <a:p>
            <a:pPr algn="ctr">
              <a:lnSpc>
                <a:spcPct val="150000"/>
              </a:lnSpc>
            </a:pPr>
            <a:r>
              <a:rPr lang="zh-CN" altLang="en-US">
                <a:solidFill>
                  <a:srgbClr val="000000"/>
                </a:solidFill>
              </a:rPr>
              <a:t>数量性状遗传分析</a:t>
            </a:r>
            <a:endParaRPr lang="zh-CN" altLang="en-US">
              <a:solidFill>
                <a:srgbClr val="000000"/>
              </a:solidFill>
            </a:endParaRPr>
          </a:p>
          <a:p>
            <a:pPr algn="ctr">
              <a:lnSpc>
                <a:spcPct val="150000"/>
              </a:lnSpc>
            </a:pPr>
            <a:endParaRPr lang="zh-CN" altLang="en-US">
              <a:solidFill>
                <a:srgbClr val="000000"/>
              </a:solidFill>
            </a:endParaRPr>
          </a:p>
          <a:p>
            <a:pPr algn="ctr">
              <a:lnSpc>
                <a:spcPct val="150000"/>
              </a:lnSpc>
            </a:pPr>
            <a:endParaRPr lang="zh-CN" altLang="en-US">
              <a:solidFill>
                <a:srgbClr val="0000CC"/>
              </a:solidFill>
            </a:endParaRPr>
          </a:p>
          <a:p>
            <a:pPr algn="ctr">
              <a:lnSpc>
                <a:spcPct val="150000"/>
              </a:lnSpc>
            </a:pPr>
            <a:endParaRPr lang="zh-CN" altLang="en-US">
              <a:solidFill>
                <a:srgbClr val="0000CC"/>
              </a:solidFill>
            </a:endParaRPr>
          </a:p>
          <a:p>
            <a:pPr algn="ctr"/>
            <a:endParaRPr lang="zh-CN" altLang="en-US">
              <a:solidFill>
                <a:srgbClr val="0000CC"/>
              </a:solidFill>
            </a:endParaRPr>
          </a:p>
        </p:txBody>
      </p:sp>
      <p:sp>
        <p:nvSpPr>
          <p:cNvPr id="1049004" name="Rectangle 25"/>
          <p:cNvSpPr>
            <a:spLocks noChangeArrowheads="1"/>
          </p:cNvSpPr>
          <p:nvPr/>
        </p:nvSpPr>
        <p:spPr bwMode="auto">
          <a:xfrm>
            <a:off x="6804025" y="3284538"/>
            <a:ext cx="1871663" cy="2087562"/>
          </a:xfrm>
          <a:prstGeom prst="rect">
            <a:avLst/>
          </a:prstGeom>
          <a:noFill/>
          <a:ln w="9525">
            <a:noFill/>
            <a:miter lim="800000"/>
          </a:ln>
          <a:effectLst/>
        </p:spPr>
        <p:txBody>
          <a:bodyPr wrap="none" anchor="ctr"/>
          <a:p>
            <a:pPr>
              <a:lnSpc>
                <a:spcPct val="150000"/>
              </a:lnSpc>
            </a:pPr>
            <a:r>
              <a:rPr lang="zh-CN" altLang="en-US">
                <a:solidFill>
                  <a:srgbClr val="000000"/>
                </a:solidFill>
              </a:rPr>
              <a:t>遗传率的应用</a:t>
            </a:r>
            <a:endParaRPr lang="zh-CN" altLang="en-US">
              <a:solidFill>
                <a:srgbClr val="000000"/>
              </a:solidFill>
            </a:endParaRPr>
          </a:p>
          <a:p>
            <a:pPr>
              <a:lnSpc>
                <a:spcPct val="150000"/>
              </a:lnSpc>
            </a:pPr>
            <a:r>
              <a:rPr lang="zh-CN" altLang="en-US">
                <a:solidFill>
                  <a:srgbClr val="000000"/>
                </a:solidFill>
              </a:rPr>
              <a:t>遗传率与遗传关系</a:t>
            </a:r>
            <a:endParaRPr lang="zh-CN" altLang="en-US">
              <a:solidFill>
                <a:srgbClr val="000000"/>
              </a:solidFill>
            </a:endParaRPr>
          </a:p>
          <a:p>
            <a:pPr>
              <a:lnSpc>
                <a:spcPct val="150000"/>
              </a:lnSpc>
            </a:pPr>
            <a:endParaRPr lang="zh-CN" altLang="en-US">
              <a:solidFill>
                <a:srgbClr val="000000"/>
              </a:solidFill>
            </a:endParaRPr>
          </a:p>
          <a:p>
            <a:pPr>
              <a:lnSpc>
                <a:spcPct val="150000"/>
              </a:lnSpc>
            </a:pPr>
            <a:endParaRPr lang="zh-CN" altLang="en-US">
              <a:solidFill>
                <a:srgbClr val="0000CC"/>
              </a:solidFill>
            </a:endParaRPr>
          </a:p>
          <a:p>
            <a:pPr>
              <a:lnSpc>
                <a:spcPct val="150000"/>
              </a:lnSpc>
            </a:pPr>
            <a:endParaRPr lang="zh-CN" altLang="en-US">
              <a:solidFill>
                <a:srgbClr val="0000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9029"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87"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88"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89"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30" name="内容占位符 2"/>
          <p:cNvSpPr txBox="1"/>
          <p:nvPr/>
        </p:nvSpPr>
        <p:spPr>
          <a:xfrm>
            <a:off x="522288" y="2152650"/>
            <a:ext cx="8099425" cy="1744663"/>
          </a:xfrm>
          <a:prstGeom prst="rect">
            <a:avLst/>
          </a:prstGeom>
        </p:spPr>
        <p:txBody>
          <a:bodyPr/>
          <a:p>
            <a:pPr>
              <a:lnSpc>
                <a:spcPct val="150000"/>
              </a:lnSpc>
              <a:spcBef>
                <a:spcPts val="0"/>
              </a:spcBef>
            </a:pPr>
            <a:r>
              <a:rPr lang="en-US" sz="2800" b="1" kern="0" dirty="0">
                <a:solidFill>
                  <a:srgbClr val="000000"/>
                </a:solidFill>
                <a:latin typeface="楷体" panose="02010609060101010101" pitchFamily="49" charset="-122"/>
                <a:ea typeface="楷体" panose="02010609060101010101" pitchFamily="49" charset="-122"/>
              </a:rPr>
              <a:t>    </a:t>
            </a:r>
            <a:r>
              <a:rPr sz="2400" b="1" kern="0" dirty="0">
                <a:solidFill>
                  <a:srgbClr val="000000"/>
                </a:solidFill>
                <a:latin typeface="楷体" panose="02010609060101010101" pitchFamily="49" charset="-122"/>
                <a:ea typeface="楷体" panose="02010609060101010101" pitchFamily="49" charset="-122"/>
              </a:rPr>
              <a:t>在育种实践上，可以根据遗传率了解育种材料有关数量性状的遗传能力和环境变异情况，从而提高选择的预见性，明确选择世代，提高选择效果。遗传力高的性状，可在早期世代选择。遗传率低的性状，如产量等，早期世代可以不选或混选，到后期世代进行选择和比较。</a:t>
            </a:r>
            <a:endParaRPr sz="2400" b="1" kern="0" dirty="0">
              <a:solidFill>
                <a:srgbClr val="000000"/>
              </a:solidFill>
              <a:latin typeface="楷体" panose="02010609060101010101" pitchFamily="49" charset="-122"/>
              <a:ea typeface="楷体" panose="02010609060101010101" pitchFamily="49" charset="-122"/>
            </a:endParaRPr>
          </a:p>
        </p:txBody>
      </p:sp>
      <p:sp>
        <p:nvSpPr>
          <p:cNvPr id="1049031"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三、遗传率在育种上的应用</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9032"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90"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91"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92"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33" name="内容占位符 2"/>
          <p:cNvSpPr txBox="1"/>
          <p:nvPr/>
        </p:nvSpPr>
        <p:spPr>
          <a:xfrm>
            <a:off x="522288" y="1773238"/>
            <a:ext cx="8101012" cy="1744662"/>
          </a:xfrm>
          <a:prstGeom prst="rect">
            <a:avLst/>
          </a:prstGeom>
        </p:spPr>
        <p:txBody>
          <a:bodyPr/>
          <a:p>
            <a:pPr>
              <a:lnSpc>
                <a:spcPct val="150000"/>
              </a:lnSpc>
            </a:pPr>
            <a:r>
              <a:rPr lang="en-US" altLang="zh-CN" sz="2800" b="1">
                <a:solidFill>
                  <a:srgbClr val="000000"/>
                </a:solidFill>
                <a:latin typeface="楷体" panose="02010609060101010101" pitchFamily="49" charset="-122"/>
                <a:ea typeface="楷体" panose="02010609060101010101" pitchFamily="49" charset="-122"/>
              </a:rPr>
              <a:t>    </a:t>
            </a:r>
            <a:r>
              <a:rPr lang="en-US" altLang="zh-CN" sz="2400" b="1">
                <a:solidFill>
                  <a:srgbClr val="000000"/>
                </a:solidFill>
                <a:latin typeface="楷体" panose="02010609060101010101" pitchFamily="49" charset="-122"/>
                <a:ea typeface="楷体" panose="02010609060101010101" pitchFamily="49" charset="-122"/>
              </a:rPr>
              <a:t>1.</a:t>
            </a:r>
            <a:r>
              <a:rPr lang="zh-CN" altLang="en-US" sz="2400" b="1">
                <a:solidFill>
                  <a:srgbClr val="000000"/>
                </a:solidFill>
                <a:latin typeface="楷体" panose="02010609060101010101" pitchFamily="49" charset="-122"/>
                <a:ea typeface="楷体" panose="02010609060101010101" pitchFamily="49" charset="-122"/>
              </a:rPr>
              <a:t>不易受环境影响的性状遗传率比较高，易受环境影响的性状则较低。质量性状一般比数量性状有较高的遗传率。</a:t>
            </a:r>
            <a:endParaRPr lang="zh-CN" altLang="en-US" sz="2400" b="1">
              <a:solidFill>
                <a:srgbClr val="000000"/>
              </a:solidFill>
              <a:latin typeface="楷体" panose="02010609060101010101" pitchFamily="49" charset="-122"/>
              <a:ea typeface="楷体" panose="02010609060101010101" pitchFamily="49" charset="-122"/>
            </a:endParaRPr>
          </a:p>
          <a:p>
            <a:pPr>
              <a:lnSpc>
                <a:spcPct val="150000"/>
              </a:lnSpc>
            </a:pPr>
            <a:r>
              <a:rPr lang="en-US" altLang="zh-CN" sz="2400" b="1">
                <a:solidFill>
                  <a:srgbClr val="000000"/>
                </a:solidFill>
                <a:latin typeface="楷体" panose="02010609060101010101" pitchFamily="49" charset="-122"/>
                <a:ea typeface="楷体" panose="02010609060101010101" pitchFamily="49" charset="-122"/>
              </a:rPr>
              <a:t>    2.</a:t>
            </a:r>
            <a:r>
              <a:rPr lang="zh-CN" altLang="en-US" sz="2400" b="1">
                <a:solidFill>
                  <a:srgbClr val="000000"/>
                </a:solidFill>
                <a:latin typeface="楷体" panose="02010609060101010101" pitchFamily="49" charset="-122"/>
                <a:ea typeface="楷体" panose="02010609060101010101" pitchFamily="49" charset="-122"/>
              </a:rPr>
              <a:t>变异系数小的性状遗传率高，变异系数大的则较低。</a:t>
            </a:r>
            <a:endParaRPr lang="zh-CN" altLang="en-US" sz="2400" b="1">
              <a:solidFill>
                <a:srgbClr val="000000"/>
              </a:solidFill>
              <a:latin typeface="楷体" panose="02010609060101010101" pitchFamily="49" charset="-122"/>
              <a:ea typeface="楷体" panose="02010609060101010101" pitchFamily="49" charset="-122"/>
            </a:endParaRPr>
          </a:p>
          <a:p>
            <a:pPr>
              <a:lnSpc>
                <a:spcPct val="150000"/>
              </a:lnSpc>
            </a:pPr>
            <a:r>
              <a:rPr lang="en-US" altLang="zh-CN" sz="2400" b="1">
                <a:solidFill>
                  <a:srgbClr val="000000"/>
                </a:solidFill>
                <a:latin typeface="楷体" panose="02010609060101010101" pitchFamily="49" charset="-122"/>
                <a:ea typeface="楷体" panose="02010609060101010101" pitchFamily="49" charset="-122"/>
              </a:rPr>
              <a:t>    3.</a:t>
            </a:r>
            <a:r>
              <a:rPr lang="zh-CN" altLang="en-US" sz="2400" b="1">
                <a:solidFill>
                  <a:srgbClr val="000000"/>
                </a:solidFill>
                <a:latin typeface="楷体" panose="02010609060101010101" pitchFamily="49" charset="-122"/>
                <a:ea typeface="楷体" panose="02010609060101010101" pitchFamily="49" charset="-122"/>
              </a:rPr>
              <a:t>性状差距大的两个亲本的杂种后代，一般表现较高的遗传率。</a:t>
            </a:r>
            <a:endParaRPr lang="zh-CN" altLang="en-US" sz="2400" b="1">
              <a:solidFill>
                <a:srgbClr val="000000"/>
              </a:solidFill>
              <a:latin typeface="楷体" panose="02010609060101010101" pitchFamily="49" charset="-122"/>
              <a:ea typeface="楷体" panose="02010609060101010101" pitchFamily="49" charset="-122"/>
            </a:endParaRPr>
          </a:p>
          <a:p>
            <a:pPr>
              <a:lnSpc>
                <a:spcPct val="150000"/>
              </a:lnSpc>
            </a:pPr>
            <a:r>
              <a:rPr lang="en-US" altLang="zh-CN" sz="2400" b="1">
                <a:solidFill>
                  <a:srgbClr val="000000"/>
                </a:solidFill>
                <a:latin typeface="楷体" panose="02010609060101010101" pitchFamily="49" charset="-122"/>
                <a:ea typeface="楷体" panose="02010609060101010101" pitchFamily="49" charset="-122"/>
              </a:rPr>
              <a:t>    4.</a:t>
            </a:r>
            <a:r>
              <a:rPr lang="zh-CN" altLang="en-US" sz="2400" b="1">
                <a:solidFill>
                  <a:srgbClr val="000000"/>
                </a:solidFill>
                <a:latin typeface="楷体" panose="02010609060101010101" pitchFamily="49" charset="-122"/>
                <a:ea typeface="楷体" panose="02010609060101010101" pitchFamily="49" charset="-122"/>
              </a:rPr>
              <a:t>遗传率并不是一个固定数值，对自花授粉植物来说，它因杂种世代推移而有逐渐升高的趋势。</a:t>
            </a:r>
            <a:endParaRPr lang="zh-CN" altLang="en-US" sz="2400" b="1">
              <a:solidFill>
                <a:srgbClr val="000000"/>
              </a:solidFill>
              <a:latin typeface="楷体" panose="02010609060101010101" pitchFamily="49" charset="-122"/>
              <a:ea typeface="楷体" panose="02010609060101010101" pitchFamily="49" charset="-122"/>
            </a:endParaRPr>
          </a:p>
        </p:txBody>
      </p:sp>
      <p:sp>
        <p:nvSpPr>
          <p:cNvPr id="1049034" name="标题 1"/>
          <p:cNvSpPr txBox="1"/>
          <p:nvPr/>
        </p:nvSpPr>
        <p:spPr>
          <a:xfrm>
            <a:off x="1979613" y="1052513"/>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三、遗传率在育种上的应用</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9035"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93"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94"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95"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36" name="内容占位符 15"/>
          <p:cNvSpPr txBox="1"/>
          <p:nvPr/>
        </p:nvSpPr>
        <p:spPr>
          <a:xfrm>
            <a:off x="1476375" y="1989138"/>
            <a:ext cx="6418263" cy="3940175"/>
          </a:xfrm>
          <a:prstGeom prst="rect">
            <a:avLst/>
          </a:prstGeom>
          <a:solidFill>
            <a:srgbClr val="F7FFFF"/>
          </a:solidFill>
          <a:ln w="60325" cap="flat" cmpd="dbl">
            <a:solidFill>
              <a:srgbClr val="00B050"/>
            </a:solidFill>
            <a:round/>
          </a:ln>
        </p:spPr>
        <p:txBody>
          <a:bodyPr anchor="ctr" anchorCtr="1"/>
          <a:p>
            <a:pPr marL="342900" indent="-342900" eaLnBrk="0" hangingPunct="0">
              <a:lnSpc>
                <a:spcPct val="150000"/>
              </a:lnSpc>
              <a:spcBef>
                <a:spcPts val="0"/>
              </a:spcBef>
            </a:pPr>
            <a:r>
              <a:rPr lang="zh-CN" sz="2800" b="1" kern="0" dirty="0">
                <a:solidFill>
                  <a:srgbClr val="002060"/>
                </a:solidFill>
                <a:latin typeface="+mn-ea"/>
                <a:ea typeface="宋体" panose="02010600030101010101" pitchFamily="2" charset="-122"/>
              </a:rPr>
              <a:t>数量性状遗传模拟操作</a:t>
            </a:r>
            <a:endParaRPr lang="zh-CN" sz="2800" b="1" kern="0" dirty="0">
              <a:solidFill>
                <a:srgbClr val="002060"/>
              </a:solidFill>
              <a:latin typeface="+mn-ea"/>
              <a:ea typeface="宋体" panose="02010600030101010101" pitchFamily="2" charset="-122"/>
            </a:endParaRPr>
          </a:p>
          <a:p>
            <a:pPr marL="342900" indent="-342900" eaLnBrk="0" hangingPunct="0">
              <a:lnSpc>
                <a:spcPct val="150000"/>
              </a:lnSpc>
              <a:spcBef>
                <a:spcPts val="0"/>
              </a:spcBef>
            </a:pPr>
            <a:r>
              <a:rPr lang="zh-CN" altLang="en-US" sz="2400" b="1" kern="0" dirty="0">
                <a:solidFill>
                  <a:srgbClr val="002060"/>
                </a:solidFill>
                <a:latin typeface="+mn-ea"/>
                <a:ea typeface="+mn-ea"/>
              </a:rPr>
              <a:t>一、材料准备</a:t>
            </a:r>
            <a:endParaRPr lang="zh-CN" altLang="en-US" sz="2400" b="1" kern="0" dirty="0">
              <a:solidFill>
                <a:srgbClr val="002060"/>
              </a:solidFill>
              <a:latin typeface="+mn-ea"/>
              <a:ea typeface="+mn-ea"/>
            </a:endParaRPr>
          </a:p>
          <a:p>
            <a:pPr marL="342900" indent="-342900" eaLnBrk="0" hangingPunct="0">
              <a:lnSpc>
                <a:spcPct val="150000"/>
              </a:lnSpc>
              <a:spcBef>
                <a:spcPts val="0"/>
              </a:spcBef>
            </a:pPr>
            <a:r>
              <a:rPr lang="zh-CN" altLang="en-US" sz="2400" b="1" kern="0" dirty="0">
                <a:solidFill>
                  <a:srgbClr val="002060"/>
                </a:solidFill>
                <a:latin typeface="+mn-ea"/>
                <a:ea typeface="+mn-ea"/>
              </a:rPr>
              <a:t>二、模拟演示</a:t>
            </a:r>
            <a:endParaRPr lang="zh-CN" altLang="en-US" sz="2400" b="1" kern="0" dirty="0">
              <a:solidFill>
                <a:srgbClr val="002060"/>
              </a:solidFill>
              <a:latin typeface="+mn-ea"/>
              <a:ea typeface="+mn-ea"/>
            </a:endParaRPr>
          </a:p>
          <a:p>
            <a:pPr marL="342900" indent="-342900" eaLnBrk="0" hangingPunct="0">
              <a:lnSpc>
                <a:spcPct val="150000"/>
              </a:lnSpc>
              <a:spcBef>
                <a:spcPts val="0"/>
              </a:spcBef>
            </a:pPr>
            <a:r>
              <a:rPr lang="zh-CN" altLang="en-US" sz="2400" b="1" kern="0" dirty="0">
                <a:solidFill>
                  <a:srgbClr val="002060"/>
                </a:solidFill>
                <a:latin typeface="+mn-ea"/>
                <a:ea typeface="+mn-ea"/>
              </a:rPr>
              <a:t>三、小组分析</a:t>
            </a:r>
            <a:endParaRPr lang="zh-CN" altLang="en-US" sz="2400" b="1" kern="0" dirty="0">
              <a:solidFill>
                <a:srgbClr val="002060"/>
              </a:solidFill>
              <a:latin typeface="+mn-ea"/>
              <a:ea typeface="+mn-ea"/>
            </a:endParaRPr>
          </a:p>
          <a:p>
            <a:pPr marL="342900" indent="-342900" eaLnBrk="0" hangingPunct="0">
              <a:lnSpc>
                <a:spcPct val="150000"/>
              </a:lnSpc>
              <a:spcBef>
                <a:spcPts val="0"/>
              </a:spcBef>
            </a:pPr>
            <a:r>
              <a:rPr lang="zh-CN" altLang="en-US" sz="2400" b="1" kern="0" dirty="0">
                <a:solidFill>
                  <a:srgbClr val="002060"/>
                </a:solidFill>
                <a:latin typeface="+mn-ea"/>
                <a:ea typeface="+mn-ea"/>
              </a:rPr>
              <a:t>四、</a:t>
            </a:r>
            <a:r>
              <a:rPr lang="zh-CN" altLang="en-US" sz="2400" b="1" kern="0" dirty="0">
                <a:solidFill>
                  <a:srgbClr val="002060"/>
                </a:solidFill>
                <a:latin typeface="+mn-ea"/>
                <a:ea typeface="+mn-ea"/>
                <a:sym typeface="+mn-ea"/>
              </a:rPr>
              <a:t>点评总结</a:t>
            </a:r>
            <a:endParaRPr lang="en-US" altLang="zh-CN" sz="2400" b="1" kern="0" dirty="0">
              <a:solidFill>
                <a:srgbClr val="002060"/>
              </a:solidFill>
              <a:latin typeface="+mn-ea"/>
              <a:ea typeface="+mn-ea"/>
            </a:endParaRPr>
          </a:p>
        </p:txBody>
      </p:sp>
      <p:sp>
        <p:nvSpPr>
          <p:cNvPr id="1049037" name="矩形 8"/>
          <p:cNvSpPr/>
          <p:nvPr/>
        </p:nvSpPr>
        <p:spPr>
          <a:xfrm>
            <a:off x="1116013" y="1268413"/>
            <a:ext cx="7488237" cy="708025"/>
          </a:xfrm>
          <a:prstGeom prst="rect">
            <a:avLst/>
          </a:prstGeom>
        </p:spPr>
        <p:txBody>
          <a:bodyPr>
            <a:spAutoFit/>
          </a:bodyPr>
          <a:p>
            <a:pPr algn="ctr" fontAlgn="auto">
              <a:spcBef>
                <a:spcPts val="0"/>
              </a:spcBef>
              <a:spcAft>
                <a:spcPts val="0"/>
              </a:spcAft>
            </a:pPr>
            <a:r>
              <a:rPr lang="zh-CN" altLang="en-US" sz="4000" b="1" dirty="0">
                <a:solidFill>
                  <a:srgbClr val="C0504D">
                    <a:lumMod val="75000"/>
                  </a:srgbClr>
                </a:solidFill>
                <a:latin typeface="Calibri" panose="020F0502020204030204"/>
                <a:ea typeface="宋体" panose="02010600030101010101" pitchFamily="2" charset="-122"/>
                <a:cs typeface="+mj-cs"/>
              </a:rPr>
              <a:t>任务实施</a:t>
            </a:r>
            <a:endParaRPr lang="zh-CN" altLang="en-US" sz="4000" b="1" dirty="0">
              <a:solidFill>
                <a:srgbClr val="C0504D">
                  <a:lumMod val="75000"/>
                </a:srgbClr>
              </a:solidFill>
              <a:latin typeface="Calibri" panose="020F0502020204030204"/>
              <a:ea typeface="宋体" panose="02010600030101010101" pitchFamily="2" charset="-122"/>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9038"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96"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97"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98"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39" name="内容占位符 2"/>
          <p:cNvSpPr txBox="1"/>
          <p:nvPr/>
        </p:nvSpPr>
        <p:spPr>
          <a:xfrm>
            <a:off x="522288" y="1971675"/>
            <a:ext cx="8099425" cy="1744663"/>
          </a:xfrm>
          <a:prstGeom prst="rect">
            <a:avLst/>
          </a:prstGeom>
        </p:spPr>
        <p:txBody>
          <a:bodyPr/>
          <a:p>
            <a:pPr>
              <a:lnSpc>
                <a:spcPct val="140000"/>
              </a:lnSpc>
              <a:spcBef>
                <a:spcPts val="0"/>
              </a:spcBef>
            </a:pPr>
            <a:r>
              <a:rPr lang="en-US" sz="2800" b="1" kern="0" dirty="0">
                <a:solidFill>
                  <a:srgbClr val="000000"/>
                </a:solidFill>
                <a:latin typeface="楷体" panose="02010609060101010101" pitchFamily="49" charset="-122"/>
                <a:ea typeface="楷体" panose="02010609060101010101" pitchFamily="49" charset="-122"/>
                <a:sym typeface="+mn-ea"/>
              </a:rPr>
              <a:t>    </a:t>
            </a:r>
            <a:r>
              <a:rPr sz="2800" b="1" kern="0" dirty="0">
                <a:solidFill>
                  <a:srgbClr val="000000"/>
                </a:solidFill>
                <a:latin typeface="楷体" panose="02010609060101010101" pitchFamily="49" charset="-122"/>
                <a:ea typeface="楷体" panose="02010609060101010101" pitchFamily="49" charset="-122"/>
                <a:sym typeface="+mn-ea"/>
              </a:rPr>
              <a:t>准备大小两种规格的方块各34个，将A、B 写在大的方块上，a、b写到小写方块上，每字母写17个方块。</a:t>
            </a:r>
            <a:endParaRPr sz="2800" b="1" kern="0" dirty="0">
              <a:solidFill>
                <a:srgbClr val="000000"/>
              </a:solidFill>
              <a:latin typeface="楷体" panose="02010609060101010101" pitchFamily="49" charset="-122"/>
              <a:ea typeface="楷体" panose="02010609060101010101" pitchFamily="49" charset="-122"/>
              <a:sym typeface="+mn-ea"/>
            </a:endParaRPr>
          </a:p>
        </p:txBody>
      </p:sp>
      <p:sp>
        <p:nvSpPr>
          <p:cNvPr id="1049040"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一、材料准备</a:t>
            </a:r>
            <a:endParaRPr lang="zh-CN" altLang="en-US" sz="3200" b="1" kern="0" dirty="0">
              <a:solidFill>
                <a:srgbClr val="002060"/>
              </a:solidFill>
              <a:latin typeface="+mn-ea"/>
              <a:ea typeface="+mn-ea"/>
            </a:endParaRPr>
          </a:p>
          <a:p>
            <a:pPr algn="ctr" eaLnBrk="0" hangingPunct="0">
              <a:lnSpc>
                <a:spcPct val="150000"/>
              </a:lnSpc>
            </a:pP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9041"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99"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500"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501"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42" name="内容占位符 2"/>
          <p:cNvSpPr txBox="1"/>
          <p:nvPr/>
        </p:nvSpPr>
        <p:spPr>
          <a:xfrm>
            <a:off x="522288" y="2133600"/>
            <a:ext cx="8099425" cy="1744663"/>
          </a:xfrm>
          <a:prstGeom prst="rect">
            <a:avLst/>
          </a:prstGeom>
        </p:spPr>
        <p:txBody>
          <a:bodyPr/>
          <a:p>
            <a:pPr>
              <a:lnSpc>
                <a:spcPct val="140000"/>
              </a:lnSpc>
              <a:spcBef>
                <a:spcPts val="0"/>
              </a:spcBef>
            </a:pPr>
            <a:r>
              <a:rPr lang="en-US" sz="2800" b="1" kern="0" dirty="0">
                <a:solidFill>
                  <a:srgbClr val="000000"/>
                </a:solidFill>
                <a:latin typeface="楷体" panose="02010609060101010101" pitchFamily="49" charset="-122"/>
                <a:ea typeface="楷体" panose="02010609060101010101" pitchFamily="49" charset="-122"/>
                <a:sym typeface="+mn-ea"/>
              </a:rPr>
              <a:t>    </a:t>
            </a:r>
            <a:r>
              <a:rPr sz="2800" b="1" kern="0" dirty="0">
                <a:solidFill>
                  <a:srgbClr val="000000"/>
                </a:solidFill>
                <a:latin typeface="楷体" panose="02010609060101010101" pitchFamily="49" charset="-122"/>
                <a:ea typeface="楷体" panose="02010609060101010101" pitchFamily="49" charset="-122"/>
                <a:sym typeface="+mn-ea"/>
              </a:rPr>
              <a:t>假定某种植物的高度是由两对独立遗传的基因决定的，每个大写符号的基因贡献5厘米的高度，小写字母基因不贡献高度，最基本的高度为10厘米（都是小写字母），现在AABB×aabb杂交，学生用方块演示杂交后代的F1、F2的基因型。</a:t>
            </a:r>
            <a:endParaRPr sz="2800" b="1" kern="0" dirty="0">
              <a:solidFill>
                <a:srgbClr val="000000"/>
              </a:solidFill>
              <a:latin typeface="楷体" panose="02010609060101010101" pitchFamily="49" charset="-122"/>
              <a:ea typeface="楷体" panose="02010609060101010101" pitchFamily="49" charset="-122"/>
              <a:sym typeface="+mn-ea"/>
            </a:endParaRPr>
          </a:p>
        </p:txBody>
      </p:sp>
      <p:sp>
        <p:nvSpPr>
          <p:cNvPr id="1049043"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二、模拟演示</a:t>
            </a:r>
            <a:endParaRPr lang="zh-CN" altLang="en-US" sz="3200" b="1" kern="0" dirty="0">
              <a:solidFill>
                <a:srgbClr val="002060"/>
              </a:solidFill>
              <a:latin typeface="+mn-ea"/>
              <a:ea typeface="+mn-ea"/>
            </a:endParaRPr>
          </a:p>
          <a:p>
            <a:pPr algn="ctr" eaLnBrk="0" hangingPunct="0">
              <a:lnSpc>
                <a:spcPct val="150000"/>
              </a:lnSpc>
            </a:pP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9044"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502"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503"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504"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45" name="内容占位符 2"/>
          <p:cNvSpPr txBox="1"/>
          <p:nvPr/>
        </p:nvSpPr>
        <p:spPr>
          <a:xfrm>
            <a:off x="522288" y="2492375"/>
            <a:ext cx="8099425" cy="1744663"/>
          </a:xfrm>
          <a:prstGeom prst="rect">
            <a:avLst/>
          </a:prstGeom>
        </p:spPr>
        <p:txBody>
          <a:bodyPr/>
          <a:p>
            <a:pPr>
              <a:lnSpc>
                <a:spcPct val="140000"/>
              </a:lnSpc>
              <a:spcBef>
                <a:spcPts val="0"/>
              </a:spcBef>
            </a:pPr>
            <a:r>
              <a:rPr lang="en-US" sz="2800" b="1" kern="0" dirty="0">
                <a:solidFill>
                  <a:srgbClr val="000000"/>
                </a:solidFill>
                <a:latin typeface="楷体" panose="02010609060101010101" pitchFamily="49" charset="-122"/>
                <a:ea typeface="楷体" panose="02010609060101010101" pitchFamily="49" charset="-122"/>
                <a:sym typeface="+mn-ea"/>
              </a:rPr>
              <a:t>    </a:t>
            </a:r>
            <a:r>
              <a:rPr sz="2800" b="1" kern="0" dirty="0">
                <a:solidFill>
                  <a:srgbClr val="000000"/>
                </a:solidFill>
                <a:latin typeface="楷体" panose="02010609060101010101" pitchFamily="49" charset="-122"/>
                <a:ea typeface="楷体" panose="02010609060101010101" pitchFamily="49" charset="-122"/>
                <a:sym typeface="+mn-ea"/>
              </a:rPr>
              <a:t>各组同学讨论分析每种基因型的植株高度，并以小组为单位提交学习、思考、讨论的成果。</a:t>
            </a:r>
            <a:endParaRPr sz="2800" b="1" kern="0" dirty="0">
              <a:solidFill>
                <a:srgbClr val="000000"/>
              </a:solidFill>
              <a:latin typeface="楷体" panose="02010609060101010101" pitchFamily="49" charset="-122"/>
              <a:ea typeface="楷体" panose="02010609060101010101" pitchFamily="49" charset="-122"/>
              <a:sym typeface="+mn-ea"/>
            </a:endParaRPr>
          </a:p>
        </p:txBody>
      </p:sp>
      <p:sp>
        <p:nvSpPr>
          <p:cNvPr id="1049046"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三、小组分析</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9047"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505"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506"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507"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48" name="内容占位符 2"/>
          <p:cNvSpPr txBox="1"/>
          <p:nvPr/>
        </p:nvSpPr>
        <p:spPr>
          <a:xfrm>
            <a:off x="522288" y="2492375"/>
            <a:ext cx="8099425" cy="1744663"/>
          </a:xfrm>
          <a:prstGeom prst="rect">
            <a:avLst/>
          </a:prstGeom>
        </p:spPr>
        <p:txBody>
          <a:bodyPr/>
          <a:p>
            <a:pPr>
              <a:lnSpc>
                <a:spcPct val="140000"/>
              </a:lnSpc>
              <a:spcBef>
                <a:spcPts val="0"/>
              </a:spcBef>
            </a:pPr>
            <a:r>
              <a:rPr lang="en-US" sz="2800" b="1" kern="0" dirty="0">
                <a:solidFill>
                  <a:srgbClr val="000000"/>
                </a:solidFill>
                <a:latin typeface="楷体" panose="02010609060101010101" pitchFamily="49" charset="-122"/>
                <a:ea typeface="楷体" panose="02010609060101010101" pitchFamily="49" charset="-122"/>
                <a:sym typeface="+mn-ea"/>
              </a:rPr>
              <a:t>    </a:t>
            </a:r>
            <a:r>
              <a:rPr sz="2800" b="1" kern="0" dirty="0">
                <a:solidFill>
                  <a:srgbClr val="000000"/>
                </a:solidFill>
                <a:latin typeface="楷体" panose="02010609060101010101" pitchFamily="49" charset="-122"/>
                <a:ea typeface="楷体" panose="02010609060101010101" pitchFamily="49" charset="-122"/>
                <a:sym typeface="+mn-ea"/>
              </a:rPr>
              <a:t>各小组对汇报演示结果，教师对各小组任务完成情况进行讲评，解答学生对本次任务的疑问。</a:t>
            </a:r>
            <a:endParaRPr sz="2800" b="1" kern="0" dirty="0">
              <a:solidFill>
                <a:srgbClr val="000000"/>
              </a:solidFill>
              <a:latin typeface="楷体" panose="02010609060101010101" pitchFamily="49" charset="-122"/>
              <a:ea typeface="楷体" panose="02010609060101010101" pitchFamily="49" charset="-122"/>
              <a:sym typeface="+mn-ea"/>
            </a:endParaRPr>
          </a:p>
        </p:txBody>
      </p:sp>
      <p:sp>
        <p:nvSpPr>
          <p:cNvPr id="1049049"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mn-ea"/>
                <a:ea typeface="+mn-ea"/>
                <a:sym typeface="+mn-ea"/>
              </a:rPr>
              <a:t>四、点评总结</a:t>
            </a:r>
            <a:endParaRPr lang="en-US" altLang="zh-CN" sz="3200" b="1" kern="0" dirty="0">
              <a:solidFill>
                <a:srgbClr val="002060"/>
              </a:solidFill>
              <a:latin typeface="+mn-ea"/>
              <a:ea typeface="+mn-ea"/>
            </a:endParaRPr>
          </a:p>
          <a:p>
            <a:pPr algn="ctr" eaLnBrk="0" hangingPunct="0">
              <a:lnSpc>
                <a:spcPct val="150000"/>
              </a:lnSpc>
            </a:pP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9050"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508"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509"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510"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51" name="内容占位符 15"/>
          <p:cNvSpPr txBox="1"/>
          <p:nvPr/>
        </p:nvSpPr>
        <p:spPr>
          <a:xfrm>
            <a:off x="1476375" y="2420938"/>
            <a:ext cx="6418263" cy="2736850"/>
          </a:xfrm>
          <a:prstGeom prst="rect">
            <a:avLst/>
          </a:prstGeom>
          <a:solidFill>
            <a:srgbClr val="F7FFFF"/>
          </a:solidFill>
          <a:ln w="60325" cap="flat" cmpd="dbl">
            <a:solidFill>
              <a:srgbClr val="00B050"/>
            </a:solidFill>
            <a:round/>
          </a:ln>
        </p:spPr>
        <p:txBody>
          <a:bodyPr anchor="ctr" anchorCtr="1"/>
          <a:p>
            <a:pPr marL="342900" indent="-342900" eaLnBrk="0" hangingPunct="0">
              <a:lnSpc>
                <a:spcPct val="150000"/>
              </a:lnSpc>
              <a:spcBef>
                <a:spcPct val="20000"/>
              </a:spcBef>
            </a:pPr>
            <a:r>
              <a:rPr lang="en-US" altLang="zh-CN" sz="2400" b="1" kern="0" dirty="0">
                <a:solidFill>
                  <a:srgbClr val="002060"/>
                </a:solidFill>
                <a:latin typeface="+mn-ea"/>
                <a:ea typeface="+mn-ea"/>
              </a:rPr>
              <a:t>1.</a:t>
            </a:r>
            <a:r>
              <a:rPr lang="zh-CN" altLang="en-US" sz="2400" b="1" kern="0" dirty="0">
                <a:solidFill>
                  <a:srgbClr val="002060"/>
                </a:solidFill>
                <a:latin typeface="+mn-ea"/>
                <a:ea typeface="+mn-ea"/>
              </a:rPr>
              <a:t>遗传率在育种上有哪些应用与表现？</a:t>
            </a:r>
            <a:endParaRPr lang="zh-CN" altLang="en-US" sz="2400" b="1" kern="0" dirty="0">
              <a:solidFill>
                <a:srgbClr val="002060"/>
              </a:solidFill>
              <a:latin typeface="+mn-ea"/>
              <a:ea typeface="+mn-ea"/>
            </a:endParaRPr>
          </a:p>
          <a:p>
            <a:pPr marL="342900" indent="-342900" eaLnBrk="0" hangingPunct="0">
              <a:lnSpc>
                <a:spcPct val="150000"/>
              </a:lnSpc>
              <a:spcBef>
                <a:spcPct val="20000"/>
              </a:spcBef>
            </a:pPr>
            <a:r>
              <a:rPr lang="en-US" altLang="zh-CN" sz="2400" b="1" kern="0" dirty="0">
                <a:solidFill>
                  <a:srgbClr val="002060"/>
                </a:solidFill>
                <a:latin typeface="+mn-ea"/>
                <a:ea typeface="+mn-ea"/>
              </a:rPr>
              <a:t>2.</a:t>
            </a:r>
            <a:r>
              <a:rPr lang="zh-CN" sz="2400" b="1" kern="0" dirty="0">
                <a:solidFill>
                  <a:srgbClr val="002060"/>
                </a:solidFill>
                <a:latin typeface="+mn-ea"/>
                <a:ea typeface="宋体" panose="02010600030101010101" pitchFamily="2" charset="-122"/>
              </a:rPr>
              <a:t>数量性状的遗传率大小对遗传有何影响？</a:t>
            </a:r>
            <a:endParaRPr lang="zh-CN" sz="2400" b="1" kern="0" dirty="0">
              <a:solidFill>
                <a:srgbClr val="002060"/>
              </a:solidFill>
              <a:latin typeface="+mn-ea"/>
              <a:ea typeface="宋体" panose="02010600030101010101" pitchFamily="2" charset="-122"/>
            </a:endParaRPr>
          </a:p>
        </p:txBody>
      </p:sp>
      <p:sp>
        <p:nvSpPr>
          <p:cNvPr id="1049052" name="矩形 8"/>
          <p:cNvSpPr/>
          <p:nvPr/>
        </p:nvSpPr>
        <p:spPr>
          <a:xfrm>
            <a:off x="1116013" y="1484313"/>
            <a:ext cx="7488237" cy="708025"/>
          </a:xfrm>
          <a:prstGeom prst="rect">
            <a:avLst/>
          </a:prstGeom>
        </p:spPr>
        <p:txBody>
          <a:bodyPr>
            <a:spAutoFit/>
          </a:bodyPr>
          <a:p>
            <a:pPr algn="ctr" fontAlgn="auto">
              <a:spcBef>
                <a:spcPts val="0"/>
              </a:spcBef>
              <a:spcAft>
                <a:spcPts val="0"/>
              </a:spcAft>
            </a:pPr>
            <a:r>
              <a:rPr lang="zh-CN" altLang="en-US" sz="4000" b="1" dirty="0">
                <a:solidFill>
                  <a:srgbClr val="C0504D">
                    <a:lumMod val="75000"/>
                  </a:srgbClr>
                </a:solidFill>
                <a:latin typeface="Calibri" panose="020F0502020204030204"/>
                <a:ea typeface="宋体" panose="02010600030101010101" pitchFamily="2" charset="-122"/>
                <a:cs typeface="+mj-cs"/>
              </a:rPr>
              <a:t>任务反思</a:t>
            </a:r>
            <a:endParaRPr lang="zh-CN" altLang="en-US" sz="4000" b="1" dirty="0">
              <a:solidFill>
                <a:srgbClr val="C0504D">
                  <a:lumMod val="75000"/>
                </a:srgbClr>
              </a:solidFill>
              <a:latin typeface="Calibri" panose="020F0502020204030204"/>
              <a:ea typeface="宋体" panose="02010600030101010101" pitchFamily="2" charset="-122"/>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9008"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63"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64"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65"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pic>
        <p:nvPicPr>
          <p:cNvPr id="2097466" name="Picture 6" descr="知识目标"/>
          <p:cNvPicPr>
            <a:picLocks noChangeAspect="1" noChangeArrowheads="1"/>
          </p:cNvPicPr>
          <p:nvPr/>
        </p:nvPicPr>
        <p:blipFill>
          <a:blip r:embed="rId4" cstate="print"/>
          <a:srcRect/>
          <a:stretch>
            <a:fillRect/>
          </a:stretch>
        </p:blipFill>
        <p:spPr bwMode="auto">
          <a:xfrm>
            <a:off x="900113" y="1700213"/>
            <a:ext cx="2111375" cy="1293812"/>
          </a:xfrm>
          <a:prstGeom prst="rect">
            <a:avLst/>
          </a:prstGeom>
          <a:noFill/>
          <a:ln w="9525">
            <a:noFill/>
            <a:miter lim="800000"/>
            <a:headEnd/>
            <a:tailEnd/>
          </a:ln>
        </p:spPr>
      </p:pic>
      <p:sp>
        <p:nvSpPr>
          <p:cNvPr id="1049009" name="内容占位符 2"/>
          <p:cNvSpPr txBox="1"/>
          <p:nvPr/>
        </p:nvSpPr>
        <p:spPr>
          <a:xfrm>
            <a:off x="420688" y="1916113"/>
            <a:ext cx="8301037" cy="4106862"/>
          </a:xfrm>
          <a:prstGeom prst="rect">
            <a:avLst/>
          </a:prstGeom>
        </p:spPr>
        <p:txBody>
          <a:bodyPr>
            <a:normAutofit/>
          </a:bodyPr>
          <a:p>
            <a:pPr marL="342900" indent="-342900">
              <a:lnSpc>
                <a:spcPct val="130000"/>
              </a:lnSpc>
              <a:spcBef>
                <a:spcPct val="20000"/>
              </a:spcBef>
            </a:pPr>
            <a:endParaRPr lang="en-US" altLang="zh-CN" sz="2400" b="1" kern="0" dirty="0">
              <a:solidFill>
                <a:sysClr val="windowText" lastClr="000000"/>
              </a:solidFill>
              <a:latin typeface="楷体" panose="02010609060101010101" pitchFamily="49" charset="-122"/>
              <a:ea typeface="楷体" panose="02010609060101010101" pitchFamily="49" charset="-122"/>
            </a:endParaRPr>
          </a:p>
          <a:p>
            <a:pPr marL="342900" indent="-342900">
              <a:lnSpc>
                <a:spcPct val="130000"/>
              </a:lnSpc>
              <a:spcBef>
                <a:spcPct val="20000"/>
              </a:spcBef>
            </a:pPr>
            <a:endParaRPr lang="en-US" altLang="zh-CN" sz="2400" b="1" kern="0" dirty="0">
              <a:solidFill>
                <a:sysClr val="windowText" lastClr="000000"/>
              </a:solidFill>
              <a:latin typeface="楷体" panose="02010609060101010101" pitchFamily="49" charset="-122"/>
              <a:ea typeface="楷体" panose="02010609060101010101" pitchFamily="49" charset="-122"/>
            </a:endParaRPr>
          </a:p>
          <a:p>
            <a:pPr>
              <a:lnSpc>
                <a:spcPct val="150000"/>
              </a:lnSpc>
              <a:spcBef>
                <a:spcPts val="0"/>
              </a:spcBef>
            </a:pPr>
            <a:r>
              <a:rPr lang="zh-CN" altLang="en-US" sz="2400" b="1" kern="0" dirty="0">
                <a:solidFill>
                  <a:sysClr val="windowText" lastClr="000000"/>
                </a:solidFill>
                <a:latin typeface="楷体" panose="02010609060101010101" pitchFamily="49" charset="-122"/>
                <a:ea typeface="楷体" panose="02010609060101010101" pitchFamily="49" charset="-122"/>
              </a:rPr>
              <a:t>1.掌握数量性状遗传特征。</a:t>
            </a:r>
            <a:endParaRPr lang="zh-CN" altLang="en-US" sz="2400" b="1" kern="0" dirty="0">
              <a:solidFill>
                <a:sysClr val="windowText" lastClr="000000"/>
              </a:solidFill>
              <a:latin typeface="楷体" panose="02010609060101010101" pitchFamily="49" charset="-122"/>
              <a:ea typeface="楷体" panose="02010609060101010101" pitchFamily="49" charset="-122"/>
            </a:endParaRPr>
          </a:p>
          <a:p>
            <a:pPr>
              <a:lnSpc>
                <a:spcPct val="150000"/>
              </a:lnSpc>
              <a:spcBef>
                <a:spcPts val="0"/>
              </a:spcBef>
            </a:pPr>
            <a:r>
              <a:rPr lang="zh-CN" altLang="en-US" sz="2400" b="1" kern="0" dirty="0">
                <a:solidFill>
                  <a:sysClr val="windowText" lastClr="000000"/>
                </a:solidFill>
                <a:latin typeface="楷体" panose="02010609060101010101" pitchFamily="49" charset="-122"/>
                <a:ea typeface="楷体" panose="02010609060101010101" pitchFamily="49" charset="-122"/>
              </a:rPr>
              <a:t>2.掌握数量性状的研究方法。</a:t>
            </a:r>
            <a:r>
              <a:rPr lang="en-US" altLang="zh-CN" sz="2400" b="1" kern="0" dirty="0">
                <a:solidFill>
                  <a:sysClr val="windowText" lastClr="000000"/>
                </a:solidFill>
                <a:latin typeface="楷体" panose="02010609060101010101" pitchFamily="49" charset="-122"/>
                <a:ea typeface="楷体" panose="02010609060101010101" pitchFamily="49" charset="-122"/>
              </a:rPr>
              <a:t> </a:t>
            </a:r>
            <a:endParaRPr lang="en-US" altLang="zh-CN" sz="2400" b="1" kern="0" dirty="0">
              <a:solidFill>
                <a:sysClr val="windowText" lastClr="000000"/>
              </a:solidFill>
              <a:latin typeface="楷体" panose="02010609060101010101" pitchFamily="49" charset="-122"/>
              <a:ea typeface="楷体" panose="02010609060101010101" pitchFamily="49" charset="-122"/>
            </a:endParaRPr>
          </a:p>
          <a:p>
            <a:pPr>
              <a:lnSpc>
                <a:spcPct val="150000"/>
              </a:lnSpc>
              <a:spcBef>
                <a:spcPts val="0"/>
              </a:spcBef>
            </a:pPr>
            <a:r>
              <a:rPr lang="en-US" altLang="zh-CN" sz="2400" b="1" kern="0" dirty="0">
                <a:solidFill>
                  <a:sysClr val="windowText" lastClr="000000"/>
                </a:solidFill>
                <a:latin typeface="楷体" panose="02010609060101010101" pitchFamily="49" charset="-122"/>
                <a:ea typeface="楷体" panose="02010609060101010101" pitchFamily="49" charset="-122"/>
              </a:rPr>
              <a:t>       </a:t>
            </a:r>
            <a:endParaRPr lang="en-US" altLang="zh-CN" sz="2400" b="1" kern="0" dirty="0">
              <a:solidFill>
                <a:sysClr val="windowText" lastClr="000000"/>
              </a:solidFill>
              <a:latin typeface="楷体" panose="02010609060101010101" pitchFamily="49" charset="-122"/>
              <a:ea typeface="楷体" panose="02010609060101010101" pitchFamily="49" charset="-122"/>
            </a:endParaRPr>
          </a:p>
          <a:p>
            <a:pPr>
              <a:lnSpc>
                <a:spcPct val="150000"/>
              </a:lnSpc>
              <a:spcBef>
                <a:spcPts val="0"/>
              </a:spcBef>
            </a:pPr>
            <a:endParaRPr sz="2400" b="1" kern="0" dirty="0">
              <a:solidFill>
                <a:sysClr val="windowText" lastClr="000000"/>
              </a:solidFill>
              <a:latin typeface="楷体" panose="02010609060101010101" pitchFamily="49" charset="-122"/>
              <a:ea typeface="楷体" panose="02010609060101010101" pitchFamily="49" charset="-122"/>
            </a:endParaRPr>
          </a:p>
          <a:p>
            <a:pPr>
              <a:lnSpc>
                <a:spcPct val="150000"/>
              </a:lnSpc>
              <a:spcBef>
                <a:spcPts val="0"/>
              </a:spcBef>
            </a:pPr>
            <a:r>
              <a:rPr sz="2400" b="1" kern="0" dirty="0">
                <a:solidFill>
                  <a:sysClr val="windowText" lastClr="000000"/>
                </a:solidFill>
                <a:latin typeface="楷体" panose="02010609060101010101" pitchFamily="49" charset="-122"/>
                <a:ea typeface="楷体" panose="02010609060101010101" pitchFamily="49" charset="-122"/>
              </a:rPr>
              <a:t>学会应用</a:t>
            </a:r>
            <a:r>
              <a:rPr lang="zh-CN" sz="2400" b="1" kern="0" dirty="0">
                <a:solidFill>
                  <a:sysClr val="windowText" lastClr="000000"/>
                </a:solidFill>
                <a:latin typeface="楷体" panose="02010609060101010101" pitchFamily="49" charset="-122"/>
                <a:ea typeface="楷体" panose="02010609060101010101" pitchFamily="49" charset="-122"/>
              </a:rPr>
              <a:t>数量性状</a:t>
            </a:r>
            <a:r>
              <a:rPr sz="2400" b="1" kern="0" dirty="0">
                <a:solidFill>
                  <a:sysClr val="windowText" lastClr="000000"/>
                </a:solidFill>
                <a:latin typeface="楷体" panose="02010609060101010101" pitchFamily="49" charset="-122"/>
                <a:ea typeface="楷体" panose="02010609060101010101" pitchFamily="49" charset="-122"/>
              </a:rPr>
              <a:t>指导生产。</a:t>
            </a:r>
            <a:endParaRPr sz="2400" b="1" kern="0" dirty="0">
              <a:solidFill>
                <a:sysClr val="windowText" lastClr="000000"/>
              </a:solidFill>
              <a:latin typeface="楷体" panose="02010609060101010101" pitchFamily="49" charset="-122"/>
              <a:ea typeface="楷体" panose="02010609060101010101" pitchFamily="49" charset="-122"/>
            </a:endParaRPr>
          </a:p>
        </p:txBody>
      </p:sp>
      <p:pic>
        <p:nvPicPr>
          <p:cNvPr id="2097467" name="Picture 7" descr="能力目标"/>
          <p:cNvPicPr>
            <a:picLocks noChangeAspect="1" noChangeArrowheads="1"/>
          </p:cNvPicPr>
          <p:nvPr/>
        </p:nvPicPr>
        <p:blipFill>
          <a:blip r:embed="rId5" cstate="print"/>
          <a:srcRect/>
          <a:stretch>
            <a:fillRect/>
          </a:stretch>
        </p:blipFill>
        <p:spPr bwMode="auto">
          <a:xfrm>
            <a:off x="881063" y="4076700"/>
            <a:ext cx="2130425" cy="1222375"/>
          </a:xfrm>
          <a:prstGeom prst="rect">
            <a:avLst/>
          </a:prstGeom>
          <a:noFill/>
          <a:ln w="9525">
            <a:noFill/>
            <a:miter lim="800000"/>
            <a:headEnd/>
            <a:tailEnd/>
          </a:ln>
        </p:spPr>
      </p:pic>
      <p:sp>
        <p:nvSpPr>
          <p:cNvPr id="1049010" name="流程图: 可选过程 12"/>
          <p:cNvSpPr/>
          <p:nvPr/>
        </p:nvSpPr>
        <p:spPr>
          <a:xfrm>
            <a:off x="3563938" y="1484313"/>
            <a:ext cx="2592387" cy="649287"/>
          </a:xfrm>
          <a:prstGeom prst="flowChartAlternateProcess">
            <a:avLst/>
          </a:prstGeom>
          <a:gradFill>
            <a:gsLst>
              <a:gs pos="72000">
                <a:srgbClr val="DDEBCF"/>
              </a:gs>
              <a:gs pos="89000">
                <a:srgbClr val="9CB86E"/>
              </a:gs>
              <a:gs pos="98000">
                <a:srgbClr val="156B13"/>
              </a:gs>
            </a:gsLst>
            <a:lin ang="5400000" scaled="0"/>
          </a:gradFill>
          <a:ln cmpd="dbl">
            <a:solidFill>
              <a:srgbClr val="1DAC1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pPr>
            <a:r>
              <a:rPr lang="zh-CN" altLang="en-US" sz="2400" b="1" dirty="0">
                <a:solidFill>
                  <a:srgbClr val="000000"/>
                </a:solidFill>
              </a:rPr>
              <a:t>任务目标</a:t>
            </a:r>
            <a:endParaRPr lang="zh-CN" altLang="en-US"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9011"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68"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69"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70"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12" name="内容占位符 15"/>
          <p:cNvSpPr txBox="1"/>
          <p:nvPr/>
        </p:nvSpPr>
        <p:spPr>
          <a:xfrm>
            <a:off x="1476375" y="2420938"/>
            <a:ext cx="6418263" cy="2927350"/>
          </a:xfrm>
          <a:prstGeom prst="rect">
            <a:avLst/>
          </a:prstGeom>
          <a:solidFill>
            <a:srgbClr val="F7FFFF"/>
          </a:solidFill>
          <a:ln w="60325" cap="flat" cmpd="dbl">
            <a:solidFill>
              <a:srgbClr val="00B050"/>
            </a:solidFill>
            <a:round/>
          </a:ln>
        </p:spPr>
        <p:txBody>
          <a:bodyPr anchor="ctr" anchorCtr="1"/>
          <a:p>
            <a:pPr marL="342900" indent="-342900" eaLnBrk="0" hangingPunct="0">
              <a:lnSpc>
                <a:spcPct val="150000"/>
              </a:lnSpc>
              <a:spcBef>
                <a:spcPct val="20000"/>
              </a:spcBef>
            </a:pPr>
            <a:r>
              <a:rPr lang="zh-CN" altLang="en-US" sz="2800" b="1">
                <a:solidFill>
                  <a:srgbClr val="002060"/>
                </a:solidFill>
              </a:rPr>
              <a:t>一、数量性状的遗传特征</a:t>
            </a:r>
            <a:endParaRPr lang="zh-CN" altLang="en-US" sz="2800" b="1">
              <a:solidFill>
                <a:srgbClr val="002060"/>
              </a:solidFill>
            </a:endParaRPr>
          </a:p>
          <a:p>
            <a:pPr marL="342900" indent="-342900" eaLnBrk="0" hangingPunct="0">
              <a:lnSpc>
                <a:spcPct val="150000"/>
              </a:lnSpc>
              <a:spcBef>
                <a:spcPct val="20000"/>
              </a:spcBef>
            </a:pPr>
            <a:r>
              <a:rPr lang="zh-CN" altLang="en-US" sz="2800" b="1">
                <a:solidFill>
                  <a:srgbClr val="002060"/>
                </a:solidFill>
              </a:rPr>
              <a:t>二、数量性状的遗传率</a:t>
            </a:r>
            <a:endParaRPr lang="zh-CN" altLang="en-US" sz="2800" b="1">
              <a:solidFill>
                <a:srgbClr val="002060"/>
              </a:solidFill>
            </a:endParaRPr>
          </a:p>
          <a:p>
            <a:pPr marL="342900" indent="-342900" eaLnBrk="0" hangingPunct="0">
              <a:lnSpc>
                <a:spcPct val="150000"/>
              </a:lnSpc>
              <a:spcBef>
                <a:spcPct val="20000"/>
              </a:spcBef>
            </a:pPr>
            <a:r>
              <a:rPr lang="zh-CN" altLang="en-US" sz="2800" b="1">
                <a:solidFill>
                  <a:srgbClr val="002060"/>
                </a:solidFill>
              </a:rPr>
              <a:t>三、遗传率在育种上的应用</a:t>
            </a:r>
            <a:endParaRPr lang="zh-CN" altLang="en-US" sz="2800" b="1">
              <a:solidFill>
                <a:srgbClr val="002060"/>
              </a:solidFill>
            </a:endParaRPr>
          </a:p>
        </p:txBody>
      </p:sp>
      <p:sp>
        <p:nvSpPr>
          <p:cNvPr id="1049013" name="矩形 8"/>
          <p:cNvSpPr/>
          <p:nvPr/>
        </p:nvSpPr>
        <p:spPr>
          <a:xfrm>
            <a:off x="1116013" y="1484313"/>
            <a:ext cx="7488237" cy="708025"/>
          </a:xfrm>
          <a:prstGeom prst="rect">
            <a:avLst/>
          </a:prstGeom>
        </p:spPr>
        <p:txBody>
          <a:bodyPr>
            <a:spAutoFit/>
          </a:bodyPr>
          <a:p>
            <a:pPr algn="ctr" fontAlgn="auto">
              <a:spcBef>
                <a:spcPts val="0"/>
              </a:spcBef>
              <a:spcAft>
                <a:spcPts val="0"/>
              </a:spcAft>
            </a:pPr>
            <a:r>
              <a:rPr lang="zh-CN" altLang="en-US" sz="4000" b="1" dirty="0">
                <a:solidFill>
                  <a:srgbClr val="C0504D">
                    <a:lumMod val="75000"/>
                  </a:srgbClr>
                </a:solidFill>
                <a:latin typeface="Calibri" panose="020F0502020204030204"/>
                <a:ea typeface="宋体" panose="02010600030101010101" pitchFamily="2" charset="-122"/>
                <a:cs typeface="+mj-cs"/>
              </a:rPr>
              <a:t>任务准备</a:t>
            </a:r>
            <a:endParaRPr lang="zh-CN" altLang="en-US" sz="4000" b="1" dirty="0">
              <a:solidFill>
                <a:srgbClr val="C0504D">
                  <a:lumMod val="75000"/>
                </a:srgbClr>
              </a:solidFill>
              <a:latin typeface="Calibri" panose="020F0502020204030204"/>
              <a:ea typeface="宋体" panose="02010600030101010101" pitchFamily="2"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9014"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71"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72"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73"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15" name="内容占位符 2"/>
          <p:cNvSpPr txBox="1"/>
          <p:nvPr/>
        </p:nvSpPr>
        <p:spPr>
          <a:xfrm>
            <a:off x="522288" y="1905635"/>
            <a:ext cx="8099425" cy="1744663"/>
          </a:xfrm>
          <a:prstGeom prst="rect">
            <a:avLst/>
          </a:prstGeom>
        </p:spPr>
        <p:txBody>
          <a:bodyPr/>
          <a:p>
            <a:pPr>
              <a:lnSpc>
                <a:spcPct val="150000"/>
              </a:lnSpc>
              <a:spcBef>
                <a:spcPts val="0"/>
              </a:spcBef>
            </a:pPr>
            <a:r>
              <a:rPr lang="en-US" sz="2800" b="1" kern="0" dirty="0">
                <a:solidFill>
                  <a:srgbClr val="000000"/>
                </a:solidFill>
                <a:latin typeface="楷体" panose="02010609060101010101" pitchFamily="49" charset="-122"/>
                <a:ea typeface="楷体" panose="02010609060101010101" pitchFamily="49" charset="-122"/>
              </a:rPr>
              <a:t>    </a:t>
            </a:r>
            <a:r>
              <a:rPr sz="2400" b="1" kern="0" dirty="0">
                <a:solidFill>
                  <a:srgbClr val="000000"/>
                </a:solidFill>
                <a:latin typeface="楷体" panose="02010609060101010101" pitchFamily="49" charset="-122"/>
                <a:ea typeface="楷体" panose="02010609060101010101" pitchFamily="49" charset="-122"/>
              </a:rPr>
              <a:t>生物界遗传性状的变异有连续变异和不连续变异两种，表现不连续变异的性状为</a:t>
            </a:r>
            <a:r>
              <a:rPr sz="2400" b="1" kern="0" dirty="0">
                <a:solidFill>
                  <a:srgbClr val="FF0000"/>
                </a:solidFill>
                <a:latin typeface="楷体" panose="02010609060101010101" pitchFamily="49" charset="-122"/>
                <a:ea typeface="楷体" panose="02010609060101010101" pitchFamily="49" charset="-122"/>
              </a:rPr>
              <a:t>质量性状</a:t>
            </a:r>
            <a:r>
              <a:rPr sz="2400" b="1" kern="0" dirty="0">
                <a:solidFill>
                  <a:srgbClr val="000000"/>
                </a:solidFill>
                <a:latin typeface="楷体" panose="02010609060101010101" pitchFamily="49" charset="-122"/>
                <a:ea typeface="楷体" panose="02010609060101010101" pitchFamily="49" charset="-122"/>
              </a:rPr>
              <a:t>。如豌豆的红花和白花、小麦的无芒和有芒等。</a:t>
            </a:r>
            <a:endParaRPr sz="2400" b="1" kern="0" dirty="0">
              <a:solidFill>
                <a:srgbClr val="000000"/>
              </a:solidFill>
              <a:latin typeface="楷体" panose="02010609060101010101" pitchFamily="49" charset="-122"/>
              <a:ea typeface="楷体" panose="02010609060101010101" pitchFamily="49" charset="-122"/>
            </a:endParaRPr>
          </a:p>
          <a:p>
            <a:pPr>
              <a:lnSpc>
                <a:spcPct val="150000"/>
              </a:lnSpc>
              <a:spcBef>
                <a:spcPts val="0"/>
              </a:spcBef>
            </a:pPr>
            <a:r>
              <a:rPr sz="2400" b="1" kern="0" dirty="0">
                <a:solidFill>
                  <a:srgbClr val="000000"/>
                </a:solidFill>
                <a:latin typeface="楷体" panose="02010609060101010101" pitchFamily="49" charset="-122"/>
                <a:ea typeface="楷体" panose="02010609060101010101" pitchFamily="49" charset="-122"/>
              </a:rPr>
              <a:t>    表现连续变异的性状称为</a:t>
            </a:r>
            <a:r>
              <a:rPr sz="2400" b="1" kern="0" dirty="0">
                <a:solidFill>
                  <a:srgbClr val="FF0000"/>
                </a:solidFill>
                <a:latin typeface="楷体" panose="02010609060101010101" pitchFamily="49" charset="-122"/>
                <a:ea typeface="楷体" panose="02010609060101010101" pitchFamily="49" charset="-122"/>
              </a:rPr>
              <a:t>数量性状</a:t>
            </a:r>
            <a:r>
              <a:rPr sz="2400" b="1" kern="0" dirty="0">
                <a:solidFill>
                  <a:srgbClr val="000000"/>
                </a:solidFill>
                <a:latin typeface="楷体" panose="02010609060101010101" pitchFamily="49" charset="-122"/>
                <a:ea typeface="楷体" panose="02010609060101010101" pitchFamily="49" charset="-122"/>
              </a:rPr>
              <a:t>，在生物界中广泛存在着数量性状，如植株的高矮，果实的大小、产量的高低、生育期的长短等。</a:t>
            </a:r>
            <a:endParaRPr sz="2400" b="1" kern="0" dirty="0">
              <a:solidFill>
                <a:srgbClr val="000000"/>
              </a:solidFill>
              <a:latin typeface="楷体" panose="02010609060101010101" pitchFamily="49" charset="-122"/>
              <a:ea typeface="楷体" panose="02010609060101010101" pitchFamily="49" charset="-122"/>
            </a:endParaRPr>
          </a:p>
        </p:txBody>
      </p:sp>
      <p:sp>
        <p:nvSpPr>
          <p:cNvPr id="1049016" name="标题 1"/>
          <p:cNvSpPr txBox="1"/>
          <p:nvPr/>
        </p:nvSpPr>
        <p:spPr>
          <a:xfrm>
            <a:off x="1990408" y="1080135"/>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楷体" panose="02010609060101010101" pitchFamily="49" charset="-122"/>
                <a:ea typeface="楷体" panose="02010609060101010101" pitchFamily="49" charset="-122"/>
                <a:cs typeface="+mj-cs"/>
              </a:rPr>
              <a:t>一、</a:t>
            </a:r>
            <a:r>
              <a:rPr lang="zh-CN" sz="3200" b="1" kern="0" dirty="0">
                <a:solidFill>
                  <a:srgbClr val="002060"/>
                </a:solidFill>
                <a:latin typeface="+mn-ea"/>
                <a:ea typeface="宋体" panose="02010600030101010101" pitchFamily="2" charset="-122"/>
                <a:sym typeface="+mn-ea"/>
              </a:rPr>
              <a:t>数量性状的遗传特征</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pic>
        <p:nvPicPr>
          <p:cNvPr id="2097474" name="图片 2"/>
          <p:cNvPicPr>
            <a:picLocks noChangeAspect="1"/>
          </p:cNvPicPr>
          <p:nvPr/>
        </p:nvPicPr>
        <p:blipFill>
          <a:blip r:embed="rId1" cstate="print"/>
          <a:srcRect l="12828" r="13049"/>
          <a:stretch>
            <a:fillRect/>
          </a:stretch>
        </p:blipFill>
        <p:spPr>
          <a:xfrm>
            <a:off x="-21590" y="9525"/>
            <a:ext cx="9099550" cy="6839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9017"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75"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76"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77" name="Picture 9" descr="刷新">
            <a:hlinkClick r:id="rId3" action="ppaction://hlinksldjump"/>
          </p:cNvPr>
          <p:cNvPicPr>
            <a:picLocks noChangeAspect="1" noChangeArrowheads="1"/>
          </p:cNvPicPr>
          <p:nvPr/>
        </p:nvPicPr>
        <p:blipFill>
          <a:blip r:embed="rId4" cstate="print"/>
          <a:srcRect/>
          <a:stretch>
            <a:fillRect/>
          </a:stretch>
        </p:blipFill>
        <p:spPr bwMode="auto">
          <a:xfrm>
            <a:off x="7848600" y="6400800"/>
            <a:ext cx="500063" cy="382588"/>
          </a:xfrm>
          <a:prstGeom prst="rect">
            <a:avLst/>
          </a:prstGeom>
          <a:noFill/>
          <a:ln w="9525">
            <a:noFill/>
            <a:miter lim="800000"/>
            <a:headEnd/>
            <a:tailEnd/>
          </a:ln>
        </p:spPr>
      </p:pic>
      <p:sp>
        <p:nvSpPr>
          <p:cNvPr id="1049018" name="内容占位符 2"/>
          <p:cNvSpPr txBox="1"/>
          <p:nvPr/>
        </p:nvSpPr>
        <p:spPr>
          <a:xfrm>
            <a:off x="522288" y="1971675"/>
            <a:ext cx="8099425" cy="1744663"/>
          </a:xfrm>
          <a:prstGeom prst="rect">
            <a:avLst/>
          </a:prstGeom>
        </p:spPr>
        <p:txBody>
          <a:bodyPr/>
          <a:p>
            <a:pPr>
              <a:lnSpc>
                <a:spcPct val="150000"/>
              </a:lnSpc>
              <a:spcBef>
                <a:spcPts val="0"/>
              </a:spcBef>
            </a:pPr>
            <a:r>
              <a:rPr lang="en-US" sz="2800" b="1" kern="0" dirty="0">
                <a:solidFill>
                  <a:srgbClr val="000000"/>
                </a:solidFill>
                <a:latin typeface="楷体" panose="02010609060101010101" pitchFamily="49" charset="-122"/>
                <a:ea typeface="楷体" panose="02010609060101010101" pitchFamily="49" charset="-122"/>
              </a:rPr>
              <a:t>    </a:t>
            </a:r>
            <a:r>
              <a:rPr sz="2400" b="1" kern="0" dirty="0">
                <a:solidFill>
                  <a:srgbClr val="000000"/>
                </a:solidFill>
                <a:latin typeface="楷体" panose="02010609060101010101" pitchFamily="49" charset="-122"/>
                <a:ea typeface="楷体" panose="02010609060101010101" pitchFamily="49" charset="-122"/>
              </a:rPr>
              <a:t>数量性状常呈现一系列程度上的差异，带有这些差异的个体没有质的差异，只有量的不同。所以，数量性状遗传具有以下特征：</a:t>
            </a:r>
            <a:endParaRPr sz="2400" b="1" kern="0" dirty="0">
              <a:solidFill>
                <a:srgbClr val="000000"/>
              </a:solidFill>
              <a:latin typeface="楷体" panose="02010609060101010101" pitchFamily="49" charset="-122"/>
              <a:ea typeface="楷体" panose="02010609060101010101" pitchFamily="49" charset="-122"/>
            </a:endParaRPr>
          </a:p>
          <a:p>
            <a:pPr marL="0" indent="457200" eaLnBrk="1" latinLnBrk="0" hangingPunct="1">
              <a:lnSpc>
                <a:spcPct val="150000"/>
              </a:lnSpc>
              <a:spcBef>
                <a:spcPts val="0"/>
              </a:spcBef>
            </a:pPr>
            <a:r>
              <a:rPr sz="2400" b="1" kern="0" dirty="0">
                <a:solidFill>
                  <a:srgbClr val="000000"/>
                </a:solidFill>
                <a:latin typeface="楷体" panose="02010609060101010101" pitchFamily="49" charset="-122"/>
                <a:ea typeface="楷体" panose="02010609060101010101" pitchFamily="49" charset="-122"/>
              </a:rPr>
              <a:t>1.数量性状是可以度量的。</a:t>
            </a:r>
            <a:endParaRPr sz="2400" b="1" kern="0" dirty="0">
              <a:solidFill>
                <a:srgbClr val="000000"/>
              </a:solidFill>
              <a:latin typeface="楷体" panose="02010609060101010101" pitchFamily="49" charset="-122"/>
              <a:ea typeface="楷体" panose="02010609060101010101" pitchFamily="49" charset="-122"/>
            </a:endParaRPr>
          </a:p>
          <a:p>
            <a:pPr marL="0" indent="457200" eaLnBrk="1" latinLnBrk="0" hangingPunct="1">
              <a:lnSpc>
                <a:spcPct val="150000"/>
              </a:lnSpc>
              <a:spcBef>
                <a:spcPts val="0"/>
              </a:spcBef>
            </a:pPr>
            <a:r>
              <a:rPr sz="2400" b="1" kern="0" dirty="0">
                <a:solidFill>
                  <a:srgbClr val="000000"/>
                </a:solidFill>
                <a:latin typeface="楷体" panose="02010609060101010101" pitchFamily="49" charset="-122"/>
                <a:ea typeface="楷体" panose="02010609060101010101" pitchFamily="49" charset="-122"/>
              </a:rPr>
              <a:t>2.数量性状的变异表现连续性。</a:t>
            </a:r>
            <a:endParaRPr sz="2400" b="1" kern="0" dirty="0">
              <a:solidFill>
                <a:srgbClr val="000000"/>
              </a:solidFill>
              <a:latin typeface="楷体" panose="02010609060101010101" pitchFamily="49" charset="-122"/>
              <a:ea typeface="楷体" panose="02010609060101010101" pitchFamily="49" charset="-122"/>
            </a:endParaRPr>
          </a:p>
          <a:p>
            <a:pPr marL="0" indent="457200" eaLnBrk="1" latinLnBrk="0" hangingPunct="1">
              <a:lnSpc>
                <a:spcPct val="150000"/>
              </a:lnSpc>
              <a:spcBef>
                <a:spcPts val="0"/>
              </a:spcBef>
            </a:pPr>
            <a:r>
              <a:rPr sz="2400" b="1" kern="0" dirty="0">
                <a:solidFill>
                  <a:srgbClr val="000000"/>
                </a:solidFill>
                <a:latin typeface="楷体" panose="02010609060101010101" pitchFamily="49" charset="-122"/>
                <a:ea typeface="楷体" panose="02010609060101010101" pitchFamily="49" charset="-122"/>
              </a:rPr>
              <a:t>3.数量性状容易受到环境条件的影响。</a:t>
            </a:r>
            <a:endParaRPr sz="2400" b="1" kern="0" dirty="0">
              <a:solidFill>
                <a:srgbClr val="000000"/>
              </a:solidFill>
              <a:latin typeface="楷体" panose="02010609060101010101" pitchFamily="49" charset="-122"/>
              <a:ea typeface="楷体" panose="02010609060101010101" pitchFamily="49" charset="-122"/>
            </a:endParaRPr>
          </a:p>
          <a:p>
            <a:pPr marL="0" indent="457200" eaLnBrk="1" latinLnBrk="0" hangingPunct="1">
              <a:lnSpc>
                <a:spcPct val="150000"/>
              </a:lnSpc>
              <a:spcBef>
                <a:spcPts val="0"/>
              </a:spcBef>
            </a:pPr>
            <a:r>
              <a:rPr sz="2400" b="1" kern="0" dirty="0">
                <a:solidFill>
                  <a:srgbClr val="000000"/>
                </a:solidFill>
                <a:latin typeface="楷体" panose="02010609060101010101" pitchFamily="49" charset="-122"/>
                <a:ea typeface="楷体" panose="02010609060101010101" pitchFamily="49" charset="-122"/>
              </a:rPr>
              <a:t>4.数量性状一般认为由微效多基因控制。</a:t>
            </a:r>
            <a:endParaRPr sz="2400" b="1" kern="0" dirty="0">
              <a:solidFill>
                <a:srgbClr val="000000"/>
              </a:solidFill>
              <a:latin typeface="楷体" panose="02010609060101010101" pitchFamily="49" charset="-122"/>
              <a:ea typeface="楷体" panose="02010609060101010101" pitchFamily="49" charset="-122"/>
            </a:endParaRPr>
          </a:p>
        </p:txBody>
      </p:sp>
      <p:sp>
        <p:nvSpPr>
          <p:cNvPr id="1049019"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楷体" panose="02010609060101010101" pitchFamily="49" charset="-122"/>
                <a:ea typeface="楷体" panose="02010609060101010101" pitchFamily="49" charset="-122"/>
                <a:cs typeface="+mj-cs"/>
              </a:rPr>
              <a:t>一、</a:t>
            </a:r>
            <a:r>
              <a:rPr lang="zh-CN" sz="3200" b="1" kern="0" dirty="0">
                <a:solidFill>
                  <a:srgbClr val="002060"/>
                </a:solidFill>
                <a:latin typeface="+mn-ea"/>
                <a:ea typeface="宋体" panose="02010600030101010101" pitchFamily="2" charset="-122"/>
                <a:sym typeface="+mn-ea"/>
              </a:rPr>
              <a:t>数量性状的遗传特征</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9020"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78"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79"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80"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21" name="内容占位符 2"/>
          <p:cNvSpPr txBox="1"/>
          <p:nvPr/>
        </p:nvSpPr>
        <p:spPr>
          <a:xfrm>
            <a:off x="539750" y="1700213"/>
            <a:ext cx="8101013" cy="1744662"/>
          </a:xfrm>
          <a:prstGeom prst="rect">
            <a:avLst/>
          </a:prstGeom>
        </p:spPr>
        <p:txBody>
          <a:bodyPr/>
          <a:p>
            <a:pPr>
              <a:lnSpc>
                <a:spcPct val="150000"/>
              </a:lnSpc>
            </a:pPr>
            <a:r>
              <a:rPr lang="en-US" altLang="zh-CN" sz="2800" b="1">
                <a:solidFill>
                  <a:srgbClr val="000000"/>
                </a:solidFill>
                <a:latin typeface="楷体" panose="02010609060101010101" pitchFamily="49" charset="-122"/>
                <a:ea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rPr>
              <a:t>数量性状一般是用某种度、量、衡单位测量和记载的，是一群连续变异的数值资料，必须用统计学的原理和方法进行整理和分析，才能从中探索其遗传规律。估算遗传率是一种常用的研究数量性状遗传规律的方法。</a:t>
            </a:r>
            <a:endParaRPr lang="zh-CN" altLang="en-US" sz="2400" b="1">
              <a:solidFill>
                <a:srgbClr val="000000"/>
              </a:solidFill>
              <a:latin typeface="楷体" panose="02010609060101010101" pitchFamily="49" charset="-122"/>
              <a:ea typeface="楷体" panose="02010609060101010101" pitchFamily="49" charset="-122"/>
            </a:endParaRPr>
          </a:p>
          <a:p>
            <a:pPr>
              <a:lnSpc>
                <a:spcPct val="150000"/>
              </a:lnSpc>
            </a:pPr>
            <a:r>
              <a:rPr lang="en-US" altLang="zh-CN" sz="2400" b="1">
                <a:solidFill>
                  <a:srgbClr val="000000"/>
                </a:solidFill>
                <a:latin typeface="楷体" panose="02010609060101010101" pitchFamily="49" charset="-122"/>
                <a:ea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rPr>
              <a:t>已知性状的表现是基因型与环境共同作用的结果。因此，一个数量性状的变异包括遗传的变异和环境的变异（不可遗传）两个组成部分，即</a:t>
            </a:r>
            <a:endParaRPr lang="zh-CN" altLang="en-US" sz="2400" b="1">
              <a:solidFill>
                <a:srgbClr val="000000"/>
              </a:solidFill>
              <a:latin typeface="楷体" panose="02010609060101010101" pitchFamily="49" charset="-122"/>
              <a:ea typeface="楷体" panose="02010609060101010101" pitchFamily="49" charset="-122"/>
            </a:endParaRPr>
          </a:p>
          <a:p>
            <a:pPr>
              <a:lnSpc>
                <a:spcPct val="150000"/>
              </a:lnSpc>
            </a:pPr>
            <a:r>
              <a:rPr lang="en-US" altLang="zh-CN" sz="2400" b="1">
                <a:solidFill>
                  <a:srgbClr val="000000"/>
                </a:solidFill>
                <a:latin typeface="楷体" panose="02010609060101010101" pitchFamily="49" charset="-122"/>
                <a:ea typeface="楷体" panose="02010609060101010101" pitchFamily="49" charset="-122"/>
              </a:rPr>
              <a:t>    V</a:t>
            </a:r>
            <a:r>
              <a:rPr lang="en-US" altLang="zh-CN" sz="2400" b="1" baseline="-25000">
                <a:solidFill>
                  <a:srgbClr val="000000"/>
                </a:solidFill>
                <a:latin typeface="楷体" panose="02010609060101010101" pitchFamily="49" charset="-122"/>
                <a:ea typeface="楷体" panose="02010609060101010101" pitchFamily="49" charset="-122"/>
              </a:rPr>
              <a:t>P</a:t>
            </a:r>
            <a:r>
              <a:rPr lang="zh-CN" altLang="en-US" sz="2400" b="1">
                <a:solidFill>
                  <a:srgbClr val="000000"/>
                </a:solidFill>
                <a:latin typeface="楷体" panose="02010609060101010101" pitchFamily="49" charset="-122"/>
                <a:ea typeface="楷体" panose="02010609060101010101" pitchFamily="49" charset="-122"/>
              </a:rPr>
              <a:t>（表型方差）＝</a:t>
            </a:r>
            <a:r>
              <a:rPr lang="en-US" altLang="zh-CN" sz="24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G</a:t>
            </a:r>
            <a:r>
              <a:rPr lang="zh-CN" altLang="en-US" sz="2400" b="1">
                <a:solidFill>
                  <a:srgbClr val="000000"/>
                </a:solidFill>
                <a:latin typeface="楷体" panose="02010609060101010101" pitchFamily="49" charset="-122"/>
                <a:ea typeface="楷体" panose="02010609060101010101" pitchFamily="49" charset="-122"/>
              </a:rPr>
              <a:t>（遗传方差）＋</a:t>
            </a:r>
            <a:r>
              <a:rPr lang="en-US" altLang="zh-CN" sz="24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E</a:t>
            </a:r>
            <a:r>
              <a:rPr lang="zh-CN" altLang="en-US" sz="2400" b="1">
                <a:solidFill>
                  <a:srgbClr val="000000"/>
                </a:solidFill>
                <a:latin typeface="楷体" panose="02010609060101010101" pitchFamily="49" charset="-122"/>
                <a:ea typeface="楷体" panose="02010609060101010101" pitchFamily="49" charset="-122"/>
              </a:rPr>
              <a:t>（环境方差）</a:t>
            </a:r>
            <a:endParaRPr lang="zh-CN" altLang="en-US" sz="2400" b="1">
              <a:solidFill>
                <a:srgbClr val="000000"/>
              </a:solidFill>
              <a:latin typeface="楷体" panose="02010609060101010101" pitchFamily="49" charset="-122"/>
              <a:ea typeface="楷体" panose="02010609060101010101" pitchFamily="49" charset="-122"/>
            </a:endParaRPr>
          </a:p>
        </p:txBody>
      </p:sp>
      <p:sp>
        <p:nvSpPr>
          <p:cNvPr id="1049022"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楷体" panose="02010609060101010101" pitchFamily="49" charset="-122"/>
                <a:ea typeface="楷体" panose="02010609060101010101" pitchFamily="49" charset="-122"/>
                <a:cs typeface="+mj-cs"/>
              </a:rPr>
              <a:t>二、</a:t>
            </a:r>
            <a:r>
              <a:rPr lang="zh-CN" altLang="en-US" sz="3200" b="1" kern="0" dirty="0">
                <a:solidFill>
                  <a:srgbClr val="002060"/>
                </a:solidFill>
                <a:latin typeface="+mn-ea"/>
                <a:ea typeface="+mn-ea"/>
                <a:sym typeface="+mn-ea"/>
              </a:rPr>
              <a:t>数量性状的遗传率</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9023"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81"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82"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83"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24" name="内容占位符 2"/>
          <p:cNvSpPr txBox="1"/>
          <p:nvPr/>
        </p:nvSpPr>
        <p:spPr>
          <a:xfrm>
            <a:off x="539750" y="1700213"/>
            <a:ext cx="8101013" cy="1744662"/>
          </a:xfrm>
          <a:prstGeom prst="rect">
            <a:avLst/>
          </a:prstGeom>
        </p:spPr>
        <p:txBody>
          <a:bodyPr/>
          <a:p>
            <a:pPr>
              <a:lnSpc>
                <a:spcPct val="140000"/>
              </a:lnSpc>
            </a:pPr>
            <a:r>
              <a:rPr lang="en-US" altLang="zh-CN" sz="2800" b="1">
                <a:solidFill>
                  <a:srgbClr val="000000"/>
                </a:solidFill>
                <a:latin typeface="楷体" panose="02010609060101010101" pitchFamily="49" charset="-122"/>
                <a:ea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rPr>
              <a:t>为了衡量遗传方差和环境方差在表型方差中的作用，常用遗传率表示。</a:t>
            </a:r>
            <a:r>
              <a:rPr lang="zh-CN" altLang="en-US" sz="2400" b="1">
                <a:solidFill>
                  <a:srgbClr val="FF0000"/>
                </a:solidFill>
                <a:latin typeface="楷体" panose="02010609060101010101" pitchFamily="49" charset="-122"/>
                <a:ea typeface="楷体" panose="02010609060101010101" pitchFamily="49" charset="-122"/>
              </a:rPr>
              <a:t>广义遗传率</a:t>
            </a:r>
            <a:r>
              <a:rPr lang="zh-CN" altLang="en-US" sz="2400" b="1">
                <a:solidFill>
                  <a:srgbClr val="000000"/>
                </a:solidFill>
                <a:latin typeface="楷体" panose="02010609060101010101" pitchFamily="49" charset="-122"/>
                <a:ea typeface="楷体" panose="02010609060101010101" pitchFamily="49" charset="-122"/>
              </a:rPr>
              <a:t>是指遗传方差占表型方差的比值，是表示数量性状从亲代传递给后代的相对能力，一般以</a:t>
            </a:r>
            <a:r>
              <a:rPr lang="en-US" altLang="zh-CN" sz="2400" b="1">
                <a:solidFill>
                  <a:srgbClr val="000000"/>
                </a:solidFill>
                <a:latin typeface="楷体" panose="02010609060101010101" pitchFamily="49" charset="-122"/>
                <a:ea typeface="楷体" panose="02010609060101010101" pitchFamily="49" charset="-122"/>
              </a:rPr>
              <a:t>h</a:t>
            </a:r>
            <a:r>
              <a:rPr lang="en-US" altLang="zh-CN" sz="2400" b="1" baseline="30000">
                <a:solidFill>
                  <a:srgbClr val="000000"/>
                </a:solidFill>
                <a:latin typeface="楷体" panose="02010609060101010101" pitchFamily="49" charset="-122"/>
                <a:ea typeface="楷体" panose="02010609060101010101" pitchFamily="49" charset="-122"/>
                <a:sym typeface="+mn-ea"/>
              </a:rPr>
              <a:t>2</a:t>
            </a:r>
            <a:r>
              <a:rPr lang="en-US" altLang="zh-CN" sz="2400" b="1" baseline="-25000">
                <a:solidFill>
                  <a:srgbClr val="000000"/>
                </a:solidFill>
                <a:latin typeface="楷体" panose="02010609060101010101" pitchFamily="49" charset="-122"/>
                <a:ea typeface="楷体" panose="02010609060101010101" pitchFamily="49" charset="-122"/>
              </a:rPr>
              <a:t>B</a:t>
            </a:r>
            <a:r>
              <a:rPr lang="zh-CN" altLang="en-US"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a:t>
            </a:r>
            <a:r>
              <a:rPr lang="zh-CN" altLang="en-US" sz="2400" b="1">
                <a:solidFill>
                  <a:srgbClr val="000000"/>
                </a:solidFill>
                <a:latin typeface="楷体" panose="02010609060101010101" pitchFamily="49" charset="-122"/>
                <a:ea typeface="楷体" panose="02010609060101010101" pitchFamily="49" charset="-122"/>
              </a:rPr>
              <a:t>）表示，其公式为</a:t>
            </a:r>
            <a:endParaRPr lang="zh-CN" altLang="en-US" sz="2400" b="1">
              <a:solidFill>
                <a:srgbClr val="000000"/>
              </a:solidFill>
              <a:latin typeface="楷体" panose="02010609060101010101" pitchFamily="49" charset="-122"/>
              <a:ea typeface="楷体" panose="02010609060101010101" pitchFamily="49" charset="-122"/>
            </a:endParaRPr>
          </a:p>
          <a:p>
            <a:pPr>
              <a:lnSpc>
                <a:spcPct val="140000"/>
              </a:lnSpc>
            </a:pPr>
            <a:r>
              <a:rPr lang="en-US" altLang="zh-CN" sz="2400" b="1">
                <a:solidFill>
                  <a:srgbClr val="000000"/>
                </a:solidFill>
                <a:latin typeface="楷体" panose="02010609060101010101" pitchFamily="49" charset="-122"/>
                <a:ea typeface="楷体" panose="02010609060101010101" pitchFamily="49" charset="-122"/>
              </a:rPr>
              <a:t>    h</a:t>
            </a:r>
            <a:r>
              <a:rPr lang="en-US" altLang="zh-CN" sz="2400" b="1" baseline="30000">
                <a:solidFill>
                  <a:srgbClr val="000000"/>
                </a:solidFill>
                <a:latin typeface="楷体" panose="02010609060101010101" pitchFamily="49" charset="-122"/>
                <a:ea typeface="楷体" panose="02010609060101010101" pitchFamily="49" charset="-122"/>
                <a:sym typeface="+mn-ea"/>
              </a:rPr>
              <a:t>2</a:t>
            </a:r>
            <a:r>
              <a:rPr lang="en-US" altLang="zh-CN" sz="2400" b="1" baseline="-25000">
                <a:solidFill>
                  <a:srgbClr val="000000"/>
                </a:solidFill>
                <a:latin typeface="楷体" panose="02010609060101010101" pitchFamily="49" charset="-122"/>
                <a:ea typeface="楷体" panose="02010609060101010101" pitchFamily="49" charset="-122"/>
              </a:rPr>
              <a:t>B</a:t>
            </a:r>
            <a:r>
              <a:rPr lang="zh-CN" altLang="en-US"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G</a:t>
            </a:r>
            <a:r>
              <a:rPr lang="en-US" altLang="zh-CN" sz="2400" b="1">
                <a:solidFill>
                  <a:srgbClr val="000000"/>
                </a:solidFill>
                <a:latin typeface="楷体" panose="02010609060101010101" pitchFamily="49" charset="-122"/>
                <a:ea typeface="楷体" panose="02010609060101010101" pitchFamily="49" charset="-122"/>
              </a:rPr>
              <a:t> / V</a:t>
            </a:r>
            <a:r>
              <a:rPr lang="en-US" altLang="zh-CN" sz="2400" b="1" baseline="-25000">
                <a:solidFill>
                  <a:srgbClr val="000000"/>
                </a:solidFill>
                <a:latin typeface="楷体" panose="02010609060101010101" pitchFamily="49" charset="-122"/>
                <a:ea typeface="楷体" panose="02010609060101010101" pitchFamily="49" charset="-122"/>
              </a:rPr>
              <a:t>P</a:t>
            </a:r>
            <a:r>
              <a:rPr lang="en-US" altLang="zh-CN" sz="2400" b="1">
                <a:solidFill>
                  <a:srgbClr val="000000"/>
                </a:solidFill>
                <a:latin typeface="楷体" panose="02010609060101010101" pitchFamily="49" charset="-122"/>
                <a:ea typeface="楷体" panose="02010609060101010101" pitchFamily="49" charset="-122"/>
              </a:rPr>
              <a:t>×100</a:t>
            </a:r>
            <a:r>
              <a:rPr lang="zh-CN" altLang="en-US"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G</a:t>
            </a:r>
            <a:r>
              <a:rPr lang="en-US" altLang="zh-CN" sz="2400" b="1">
                <a:solidFill>
                  <a:srgbClr val="000000"/>
                </a:solidFill>
                <a:latin typeface="楷体" panose="02010609060101010101" pitchFamily="49" charset="-122"/>
                <a:ea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G</a:t>
            </a:r>
            <a:r>
              <a:rPr lang="en-US" altLang="zh-CN" sz="2400" b="1">
                <a:solidFill>
                  <a:srgbClr val="000000"/>
                </a:solidFill>
                <a:latin typeface="楷体" panose="02010609060101010101" pitchFamily="49" charset="-122"/>
                <a:ea typeface="楷体" panose="02010609060101010101" pitchFamily="49" charset="-122"/>
              </a:rPr>
              <a:t> + V</a:t>
            </a:r>
            <a:r>
              <a:rPr lang="en-US" altLang="zh-CN" sz="2400" b="1" baseline="-25000">
                <a:solidFill>
                  <a:srgbClr val="000000"/>
                </a:solidFill>
                <a:latin typeface="楷体" panose="02010609060101010101" pitchFamily="49" charset="-122"/>
                <a:ea typeface="楷体" panose="02010609060101010101" pitchFamily="49" charset="-122"/>
              </a:rPr>
              <a:t>E</a:t>
            </a:r>
            <a:r>
              <a:rPr lang="zh-CN" altLang="en-US"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楷体" panose="02010609060101010101" pitchFamily="49" charset="-122"/>
                <a:ea typeface="楷体" panose="02010609060101010101" pitchFamily="49" charset="-122"/>
              </a:rPr>
              <a:t>×100</a:t>
            </a:r>
            <a:r>
              <a:rPr lang="zh-CN" altLang="en-US" sz="2400" b="1">
                <a:solidFill>
                  <a:srgbClr val="000000"/>
                </a:solidFill>
                <a:latin typeface="楷体" panose="02010609060101010101" pitchFamily="49" charset="-122"/>
                <a:ea typeface="楷体" panose="02010609060101010101" pitchFamily="49" charset="-122"/>
              </a:rPr>
              <a:t>％</a:t>
            </a:r>
            <a:endParaRPr lang="zh-CN" altLang="en-US" sz="2400" b="1">
              <a:solidFill>
                <a:srgbClr val="000000"/>
              </a:solidFill>
              <a:latin typeface="楷体" panose="02010609060101010101" pitchFamily="49" charset="-122"/>
              <a:ea typeface="楷体" panose="02010609060101010101" pitchFamily="49" charset="-122"/>
            </a:endParaRPr>
          </a:p>
          <a:p>
            <a:pPr>
              <a:lnSpc>
                <a:spcPct val="140000"/>
              </a:lnSpc>
            </a:pPr>
            <a:r>
              <a:rPr lang="en-US" altLang="zh-CN" sz="2400" b="1">
                <a:solidFill>
                  <a:srgbClr val="000000"/>
                </a:solidFill>
                <a:latin typeface="楷体" panose="02010609060101010101" pitchFamily="49" charset="-122"/>
                <a:ea typeface="楷体" panose="02010609060101010101" pitchFamily="49" charset="-122"/>
              </a:rPr>
              <a:t>   </a:t>
            </a:r>
            <a:r>
              <a:rPr lang="zh-CN" altLang="en-US" sz="2400" b="1">
                <a:solidFill>
                  <a:srgbClr val="000000"/>
                </a:solidFill>
                <a:latin typeface="楷体" panose="02010609060101010101" pitchFamily="49" charset="-122"/>
                <a:ea typeface="楷体" panose="02010609060101010101" pitchFamily="49" charset="-122"/>
              </a:rPr>
              <a:t>广义遗传率数值愈大表明这一性状变异受环境的影响愈小，遗传的能力越强。反之，表明受环境的影响大，遗传的能力弱。故遗传率可作为性状选择的理论依据。</a:t>
            </a:r>
            <a:endParaRPr lang="zh-CN" altLang="en-US" sz="2400" b="1">
              <a:solidFill>
                <a:srgbClr val="000000"/>
              </a:solidFill>
              <a:latin typeface="楷体" panose="02010609060101010101" pitchFamily="49" charset="-122"/>
              <a:ea typeface="楷体" panose="02010609060101010101" pitchFamily="49" charset="-122"/>
            </a:endParaRPr>
          </a:p>
        </p:txBody>
      </p:sp>
      <p:sp>
        <p:nvSpPr>
          <p:cNvPr id="1049025"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楷体" panose="02010609060101010101" pitchFamily="49" charset="-122"/>
                <a:ea typeface="楷体" panose="02010609060101010101" pitchFamily="49" charset="-122"/>
                <a:cs typeface="+mj-cs"/>
              </a:rPr>
              <a:t>二、</a:t>
            </a:r>
            <a:r>
              <a:rPr lang="zh-CN" altLang="en-US" sz="3200" b="1" kern="0" dirty="0">
                <a:solidFill>
                  <a:srgbClr val="002060"/>
                </a:solidFill>
                <a:latin typeface="+mn-ea"/>
                <a:ea typeface="+mn-ea"/>
                <a:sym typeface="+mn-ea"/>
              </a:rPr>
              <a:t>数量性状的遗传率</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9026" name="Rectangle 11"/>
          <p:cNvSpPr>
            <a:spLocks noChangeArrowheads="1"/>
          </p:cNvSpPr>
          <p:nvPr/>
        </p:nvSpPr>
        <p:spPr bwMode="auto">
          <a:xfrm>
            <a:off x="0" y="2152650"/>
            <a:ext cx="9144000" cy="0"/>
          </a:xfrm>
          <a:prstGeom prst="rect">
            <a:avLst/>
          </a:prstGeom>
          <a:noFill/>
          <a:ln w="9525">
            <a:noFill/>
            <a:miter lim="800000"/>
          </a:ln>
        </p:spPr>
        <p:txBody>
          <a:bodyPr wrap="none" anchor="ctr">
            <a:spAutoFit/>
          </a:bodyPr>
          <a:p>
            <a:pPr indent="266700" eaLnBrk="0" hangingPunct="0">
              <a:lnSpc>
                <a:spcPct val="85000"/>
              </a:lnSpc>
            </a:pPr>
            <a:r>
              <a:rPr lang="en-US" altLang="zh-CN" sz="1000" b="1">
                <a:solidFill>
                  <a:srgbClr val="FFFF00"/>
                </a:solidFill>
                <a:latin typeface="宋体" panose="02010600030101010101" pitchFamily="2" charset="-122"/>
                <a:cs typeface="Times New Roman" panose="02020603050405020304" pitchFamily="18" charset="0"/>
              </a:rPr>
              <a:t> </a:t>
            </a:r>
            <a:endParaRPr lang="en-US" altLang="zh-CN" sz="2000" b="1">
              <a:solidFill>
                <a:srgbClr val="FFFF00"/>
              </a:solidFill>
            </a:endParaRPr>
          </a:p>
        </p:txBody>
      </p:sp>
      <p:pic>
        <p:nvPicPr>
          <p:cNvPr id="2097484" name="Picture 4" descr="后">
            <a:hlinkClick r:id="" action="ppaction://hlinkshowjump?jump=nextslide" highlightClick="1"/>
          </p:cNvPr>
          <p:cNvPicPr>
            <a:picLocks noChangeAspect="1" noChangeArrowheads="1"/>
          </p:cNvPicPr>
          <p:nvPr/>
        </p:nvPicPr>
        <p:blipFill>
          <a:blip r:embed="rId1" cstate="print"/>
          <a:srcRect/>
          <a:stretch>
            <a:fillRect/>
          </a:stretch>
        </p:blipFill>
        <p:spPr bwMode="auto">
          <a:xfrm>
            <a:off x="8415338" y="6402388"/>
            <a:ext cx="500062" cy="382587"/>
          </a:xfrm>
          <a:prstGeom prst="rect">
            <a:avLst/>
          </a:prstGeom>
          <a:noFill/>
          <a:ln w="9525">
            <a:noFill/>
            <a:miter lim="800000"/>
            <a:headEnd/>
            <a:tailEnd/>
          </a:ln>
        </p:spPr>
      </p:pic>
      <p:pic>
        <p:nvPicPr>
          <p:cNvPr id="2097485" name="Picture 5" descr="前">
            <a:hlinkClick r:id="" action="ppaction://hlinkshowjump?jump=previousslide" highlightClick="1"/>
          </p:cNvPr>
          <p:cNvPicPr>
            <a:picLocks noChangeAspect="1" noChangeArrowheads="1"/>
          </p:cNvPicPr>
          <p:nvPr/>
        </p:nvPicPr>
        <p:blipFill>
          <a:blip r:embed="rId2" cstate="print"/>
          <a:srcRect/>
          <a:stretch>
            <a:fillRect/>
          </a:stretch>
        </p:blipFill>
        <p:spPr bwMode="auto">
          <a:xfrm>
            <a:off x="7289800" y="6402388"/>
            <a:ext cx="500063" cy="382587"/>
          </a:xfrm>
          <a:prstGeom prst="rect">
            <a:avLst/>
          </a:prstGeom>
          <a:noFill/>
          <a:ln w="9525">
            <a:noFill/>
            <a:miter lim="800000"/>
            <a:headEnd/>
            <a:tailEnd/>
          </a:ln>
        </p:spPr>
      </p:pic>
      <p:pic>
        <p:nvPicPr>
          <p:cNvPr id="2097486" name="Picture 9" descr="刷新"/>
          <p:cNvPicPr>
            <a:picLocks noChangeAspect="1" noChangeArrowheads="1"/>
          </p:cNvPicPr>
          <p:nvPr/>
        </p:nvPicPr>
        <p:blipFill>
          <a:blip r:embed="rId3" cstate="print"/>
          <a:srcRect/>
          <a:stretch>
            <a:fillRect/>
          </a:stretch>
        </p:blipFill>
        <p:spPr bwMode="auto">
          <a:xfrm>
            <a:off x="7848600" y="6400800"/>
            <a:ext cx="500063" cy="382588"/>
          </a:xfrm>
          <a:prstGeom prst="rect">
            <a:avLst/>
          </a:prstGeom>
          <a:noFill/>
          <a:ln w="9525">
            <a:noFill/>
            <a:miter lim="800000"/>
            <a:headEnd/>
            <a:tailEnd/>
          </a:ln>
        </p:spPr>
      </p:pic>
      <p:sp>
        <p:nvSpPr>
          <p:cNvPr id="1049027" name="内容占位符 2"/>
          <p:cNvSpPr txBox="1"/>
          <p:nvPr/>
        </p:nvSpPr>
        <p:spPr>
          <a:xfrm>
            <a:off x="539750" y="1773238"/>
            <a:ext cx="8101013" cy="1744662"/>
          </a:xfrm>
          <a:prstGeom prst="rect">
            <a:avLst/>
          </a:prstGeom>
        </p:spPr>
        <p:txBody>
          <a:bodyPr/>
          <a:p>
            <a:pPr>
              <a:lnSpc>
                <a:spcPct val="140000"/>
              </a:lnSpc>
            </a:pPr>
            <a:r>
              <a:rPr lang="en-US" altLang="zh-CN" sz="2800" b="1">
                <a:solidFill>
                  <a:srgbClr val="000000"/>
                </a:solidFill>
                <a:latin typeface="楷体" panose="02010609060101010101" pitchFamily="49" charset="-122"/>
                <a:ea typeface="楷体" panose="02010609060101010101" pitchFamily="49" charset="-122"/>
              </a:rPr>
              <a:t>   </a:t>
            </a:r>
            <a:r>
              <a:rPr lang="zh-CN" altLang="en-US" sz="2000" b="1">
                <a:solidFill>
                  <a:srgbClr val="000000"/>
                </a:solidFill>
                <a:latin typeface="楷体" panose="02010609060101010101" pitchFamily="49" charset="-122"/>
                <a:ea typeface="楷体" panose="02010609060101010101" pitchFamily="49" charset="-122"/>
              </a:rPr>
              <a:t>进一步分析，遗传方差还可划分为三个组成部分，即</a:t>
            </a:r>
            <a:endParaRPr lang="zh-CN" altLang="en-US" sz="2000" b="1">
              <a:solidFill>
                <a:srgbClr val="000000"/>
              </a:solidFill>
              <a:latin typeface="楷体" panose="02010609060101010101" pitchFamily="49" charset="-122"/>
              <a:ea typeface="楷体" panose="02010609060101010101" pitchFamily="49" charset="-122"/>
            </a:endParaRPr>
          </a:p>
          <a:p>
            <a:pPr>
              <a:lnSpc>
                <a:spcPct val="140000"/>
              </a:lnSpc>
            </a:pPr>
            <a:r>
              <a:rPr lang="en-US" altLang="zh-CN" sz="2000" b="1">
                <a:solidFill>
                  <a:srgbClr val="000000"/>
                </a:solidFill>
                <a:latin typeface="楷体" panose="02010609060101010101" pitchFamily="49" charset="-122"/>
                <a:ea typeface="楷体" panose="02010609060101010101" pitchFamily="49" charset="-122"/>
              </a:rPr>
              <a:t>    V</a:t>
            </a:r>
            <a:r>
              <a:rPr lang="en-US" altLang="zh-CN" sz="2400" b="1" baseline="-25000">
                <a:solidFill>
                  <a:srgbClr val="000000"/>
                </a:solidFill>
                <a:latin typeface="楷体" panose="02010609060101010101" pitchFamily="49" charset="-122"/>
                <a:ea typeface="楷体" panose="02010609060101010101" pitchFamily="49" charset="-122"/>
              </a:rPr>
              <a:t>G</a:t>
            </a:r>
            <a:r>
              <a:rPr lang="zh-CN" altLang="en-US" sz="2000" b="1">
                <a:solidFill>
                  <a:srgbClr val="000000"/>
                </a:solidFill>
                <a:latin typeface="楷体" panose="02010609060101010101" pitchFamily="49" charset="-122"/>
                <a:ea typeface="楷体" panose="02010609060101010101" pitchFamily="49" charset="-122"/>
              </a:rPr>
              <a:t>＝</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zh-CN" altLang="en-US" sz="2000" b="1">
                <a:solidFill>
                  <a:srgbClr val="000000"/>
                </a:solidFill>
                <a:latin typeface="楷体" panose="02010609060101010101" pitchFamily="49" charset="-122"/>
                <a:ea typeface="楷体" panose="02010609060101010101" pitchFamily="49" charset="-122"/>
              </a:rPr>
              <a:t>（加性方差）＋</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D</a:t>
            </a:r>
            <a:r>
              <a:rPr lang="zh-CN" altLang="en-US" sz="2000" b="1">
                <a:solidFill>
                  <a:srgbClr val="000000"/>
                </a:solidFill>
                <a:latin typeface="楷体" panose="02010609060101010101" pitchFamily="49" charset="-122"/>
                <a:ea typeface="楷体" panose="02010609060101010101" pitchFamily="49" charset="-122"/>
              </a:rPr>
              <a:t>（显性方差）＋</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I</a:t>
            </a:r>
            <a:r>
              <a:rPr lang="zh-CN" altLang="en-US" sz="2000" b="1">
                <a:solidFill>
                  <a:srgbClr val="000000"/>
                </a:solidFill>
                <a:latin typeface="楷体" panose="02010609060101010101" pitchFamily="49" charset="-122"/>
                <a:ea typeface="楷体" panose="02010609060101010101" pitchFamily="49" charset="-122"/>
              </a:rPr>
              <a:t>（上位性方差）</a:t>
            </a:r>
            <a:endParaRPr lang="zh-CN" altLang="en-US" sz="2000" b="1">
              <a:solidFill>
                <a:srgbClr val="000000"/>
              </a:solidFill>
              <a:latin typeface="楷体" panose="02010609060101010101" pitchFamily="49" charset="-122"/>
              <a:ea typeface="楷体" panose="02010609060101010101" pitchFamily="49" charset="-122"/>
            </a:endParaRPr>
          </a:p>
          <a:p>
            <a:pPr>
              <a:lnSpc>
                <a:spcPct val="140000"/>
              </a:lnSpc>
            </a:pPr>
            <a:r>
              <a:rPr lang="en-US" altLang="zh-CN" sz="2000" b="1">
                <a:solidFill>
                  <a:srgbClr val="000000"/>
                </a:solidFill>
                <a:latin typeface="楷体" panose="02010609060101010101" pitchFamily="49" charset="-122"/>
                <a:ea typeface="楷体" panose="02010609060101010101" pitchFamily="49" charset="-122"/>
              </a:rPr>
              <a:t>    </a:t>
            </a:r>
            <a:r>
              <a:rPr lang="zh-CN" altLang="en-US" sz="2000" b="1">
                <a:solidFill>
                  <a:srgbClr val="000000"/>
                </a:solidFill>
                <a:latin typeface="楷体" panose="02010609060101010101" pitchFamily="49" charset="-122"/>
                <a:ea typeface="楷体" panose="02010609060101010101" pitchFamily="49" charset="-122"/>
              </a:rPr>
              <a:t>上式</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zh-CN" altLang="en-US" sz="2000" b="1">
                <a:solidFill>
                  <a:srgbClr val="000000"/>
                </a:solidFill>
                <a:latin typeface="楷体" panose="02010609060101010101" pitchFamily="49" charset="-122"/>
                <a:ea typeface="楷体" panose="02010609060101010101" pitchFamily="49" charset="-122"/>
              </a:rPr>
              <a:t>是多基因累加作用的变异量，是可固定遗传的部分；</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D</a:t>
            </a:r>
            <a:r>
              <a:rPr lang="zh-CN" altLang="en-US" sz="2000" b="1">
                <a:solidFill>
                  <a:srgbClr val="000000"/>
                </a:solidFill>
                <a:latin typeface="楷体" panose="02010609060101010101" pitchFamily="49" charset="-122"/>
                <a:ea typeface="楷体" panose="02010609060101010101" pitchFamily="49" charset="-122"/>
              </a:rPr>
              <a:t>是基因显性作用的变异量，</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I</a:t>
            </a:r>
            <a:r>
              <a:rPr lang="zh-CN" altLang="en-US" sz="2000" b="1">
                <a:solidFill>
                  <a:srgbClr val="000000"/>
                </a:solidFill>
                <a:latin typeface="楷体" panose="02010609060101010101" pitchFamily="49" charset="-122"/>
                <a:ea typeface="楷体" panose="02010609060101010101" pitchFamily="49" charset="-122"/>
              </a:rPr>
              <a:t>是非等位基因间上位性作用的变异量，二者将随世代的增进而消失，是不能固定遗传的部分。因此，</a:t>
            </a:r>
            <a:r>
              <a:rPr lang="zh-CN" altLang="en-US" sz="2000" b="1">
                <a:solidFill>
                  <a:srgbClr val="FF0000"/>
                </a:solidFill>
                <a:latin typeface="楷体" panose="02010609060101010101" pitchFamily="49" charset="-122"/>
                <a:ea typeface="楷体" panose="02010609060101010101" pitchFamily="49" charset="-122"/>
              </a:rPr>
              <a:t>狭义遗传率</a:t>
            </a:r>
            <a:r>
              <a:rPr lang="zh-CN" altLang="en-US" sz="2000" b="1">
                <a:solidFill>
                  <a:srgbClr val="000000"/>
                </a:solidFill>
                <a:latin typeface="楷体" panose="02010609060101010101" pitchFamily="49" charset="-122"/>
                <a:ea typeface="楷体" panose="02010609060101010101" pitchFamily="49" charset="-122"/>
              </a:rPr>
              <a:t>是指加性方差占表型方差的比值，即</a:t>
            </a:r>
            <a:endParaRPr lang="zh-CN" altLang="en-US" sz="2000" b="1">
              <a:solidFill>
                <a:srgbClr val="000000"/>
              </a:solidFill>
              <a:latin typeface="楷体" panose="02010609060101010101" pitchFamily="49" charset="-122"/>
              <a:ea typeface="楷体" panose="02010609060101010101" pitchFamily="49" charset="-122"/>
            </a:endParaRPr>
          </a:p>
          <a:p>
            <a:pPr>
              <a:lnSpc>
                <a:spcPct val="140000"/>
              </a:lnSpc>
            </a:pPr>
            <a:r>
              <a:rPr lang="zh-CN" altLang="en-US" sz="2000" b="1">
                <a:solidFill>
                  <a:srgbClr val="000000"/>
                </a:solidFill>
                <a:latin typeface="楷体" panose="02010609060101010101" pitchFamily="49" charset="-122"/>
                <a:ea typeface="楷体" panose="02010609060101010101" pitchFamily="49" charset="-122"/>
              </a:rPr>
              <a:t>    </a:t>
            </a:r>
            <a:r>
              <a:rPr lang="en-US" altLang="zh-CN" sz="2000" b="1">
                <a:solidFill>
                  <a:srgbClr val="000000"/>
                </a:solidFill>
                <a:latin typeface="楷体" panose="02010609060101010101" pitchFamily="49" charset="-122"/>
                <a:ea typeface="楷体" panose="02010609060101010101" pitchFamily="49" charset="-122"/>
              </a:rPr>
              <a:t>h</a:t>
            </a:r>
            <a:r>
              <a:rPr lang="en-US" altLang="zh-CN" sz="2000" b="1" baseline="30000">
                <a:solidFill>
                  <a:srgbClr val="000000"/>
                </a:solidFill>
                <a:latin typeface="楷体" panose="02010609060101010101" pitchFamily="49" charset="-122"/>
                <a:ea typeface="楷体" panose="02010609060101010101" pitchFamily="49" charset="-122"/>
                <a:sym typeface="+mn-ea"/>
              </a:rPr>
              <a:t>2</a:t>
            </a:r>
            <a:r>
              <a:rPr lang="en-US" altLang="zh-CN" sz="2400" b="1" baseline="-25000">
                <a:solidFill>
                  <a:srgbClr val="000000"/>
                </a:solidFill>
                <a:latin typeface="楷体" panose="02010609060101010101" pitchFamily="49" charset="-122"/>
                <a:ea typeface="楷体" panose="02010609060101010101" pitchFamily="49" charset="-122"/>
              </a:rPr>
              <a:t>N</a:t>
            </a:r>
            <a:r>
              <a:rPr lang="zh-CN" altLang="en-US" sz="2000" b="1">
                <a:solidFill>
                  <a:srgbClr val="000000"/>
                </a:solidFill>
                <a:latin typeface="楷体" panose="02010609060101010101" pitchFamily="49" charset="-122"/>
                <a:ea typeface="楷体" panose="02010609060101010101" pitchFamily="49" charset="-122"/>
              </a:rPr>
              <a:t>＝</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en-US" altLang="zh-CN" sz="2000" b="1">
                <a:solidFill>
                  <a:srgbClr val="000000"/>
                </a:solidFill>
                <a:latin typeface="楷体" panose="02010609060101010101" pitchFamily="49" charset="-122"/>
                <a:ea typeface="楷体" panose="02010609060101010101" pitchFamily="49" charset="-122"/>
              </a:rPr>
              <a:t> / V</a:t>
            </a:r>
            <a:r>
              <a:rPr lang="en-US" altLang="zh-CN" sz="2400" b="1" baseline="-25000">
                <a:solidFill>
                  <a:srgbClr val="000000"/>
                </a:solidFill>
                <a:latin typeface="楷体" panose="02010609060101010101" pitchFamily="49" charset="-122"/>
                <a:ea typeface="楷体" panose="02010609060101010101" pitchFamily="49" charset="-122"/>
              </a:rPr>
              <a:t>P</a:t>
            </a:r>
            <a:r>
              <a:rPr lang="en-US" altLang="zh-CN" sz="2000" b="1">
                <a:solidFill>
                  <a:srgbClr val="000000"/>
                </a:solidFill>
                <a:latin typeface="楷体" panose="02010609060101010101" pitchFamily="49" charset="-122"/>
                <a:ea typeface="楷体" panose="02010609060101010101" pitchFamily="49" charset="-122"/>
              </a:rPr>
              <a:t>×100%</a:t>
            </a:r>
            <a:r>
              <a:rPr lang="zh-CN" altLang="en-US" sz="2000" b="1">
                <a:solidFill>
                  <a:srgbClr val="000000"/>
                </a:solidFill>
                <a:latin typeface="楷体" panose="02010609060101010101" pitchFamily="49" charset="-122"/>
                <a:ea typeface="楷体" panose="02010609060101010101" pitchFamily="49" charset="-122"/>
              </a:rPr>
              <a:t>＝</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en-US" altLang="zh-CN" sz="2000" b="1">
                <a:solidFill>
                  <a:srgbClr val="000000"/>
                </a:solidFill>
                <a:latin typeface="楷体" panose="02010609060101010101" pitchFamily="49" charset="-122"/>
                <a:ea typeface="楷体" panose="02010609060101010101" pitchFamily="49" charset="-122"/>
              </a:rPr>
              <a:t> / [</a:t>
            </a:r>
            <a:r>
              <a:rPr lang="zh-CN" altLang="en-US" sz="2000" b="1">
                <a:solidFill>
                  <a:srgbClr val="000000"/>
                </a:solidFill>
                <a:latin typeface="楷体" panose="02010609060101010101" pitchFamily="49" charset="-122"/>
                <a:ea typeface="楷体" panose="02010609060101010101" pitchFamily="49" charset="-122"/>
              </a:rPr>
              <a:t>（</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D</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I</a:t>
            </a:r>
            <a:r>
              <a:rPr lang="zh-CN" altLang="en-US" sz="2000" b="1">
                <a:solidFill>
                  <a:srgbClr val="000000"/>
                </a:solidFill>
                <a:latin typeface="楷体" panose="02010609060101010101" pitchFamily="49" charset="-122"/>
                <a:ea typeface="楷体" panose="02010609060101010101" pitchFamily="49" charset="-122"/>
              </a:rPr>
              <a:t>）</a:t>
            </a:r>
            <a:r>
              <a:rPr lang="en-US" altLang="zh-CN" sz="2000" b="1">
                <a:solidFill>
                  <a:srgbClr val="000000"/>
                </a:solidFill>
                <a:latin typeface="楷体" panose="02010609060101010101" pitchFamily="49" charset="-122"/>
                <a:ea typeface="楷体" panose="02010609060101010101" pitchFamily="49" charset="-122"/>
              </a:rPr>
              <a:t>+ V</a:t>
            </a:r>
            <a:r>
              <a:rPr lang="en-US" altLang="zh-CN" sz="2400" b="1" baseline="-25000">
                <a:solidFill>
                  <a:srgbClr val="000000"/>
                </a:solidFill>
                <a:latin typeface="楷体" panose="02010609060101010101" pitchFamily="49" charset="-122"/>
                <a:ea typeface="楷体" panose="02010609060101010101" pitchFamily="49" charset="-122"/>
              </a:rPr>
              <a:t>E</a:t>
            </a:r>
            <a:r>
              <a:rPr lang="en-US" altLang="zh-CN" sz="2000" b="1">
                <a:solidFill>
                  <a:srgbClr val="000000"/>
                </a:solidFill>
                <a:latin typeface="楷体" panose="02010609060101010101" pitchFamily="49" charset="-122"/>
                <a:ea typeface="楷体" panose="02010609060101010101" pitchFamily="49" charset="-122"/>
              </a:rPr>
              <a:t>]×100%</a:t>
            </a:r>
            <a:endParaRPr lang="en-US" altLang="zh-CN" sz="2000" b="1">
              <a:solidFill>
                <a:srgbClr val="000000"/>
              </a:solidFill>
              <a:latin typeface="楷体" panose="02010609060101010101" pitchFamily="49" charset="-122"/>
              <a:ea typeface="楷体" panose="02010609060101010101" pitchFamily="49" charset="-122"/>
            </a:endParaRPr>
          </a:p>
          <a:p>
            <a:pPr>
              <a:lnSpc>
                <a:spcPct val="140000"/>
              </a:lnSpc>
            </a:pPr>
            <a:r>
              <a:rPr lang="en-US" altLang="zh-CN" sz="2000" b="1">
                <a:solidFill>
                  <a:srgbClr val="000000"/>
                </a:solidFill>
                <a:latin typeface="楷体" panose="02010609060101010101" pitchFamily="49" charset="-122"/>
                <a:ea typeface="楷体" panose="02010609060101010101" pitchFamily="49" charset="-122"/>
              </a:rPr>
              <a:t>    </a:t>
            </a:r>
            <a:r>
              <a:rPr lang="zh-CN" altLang="en-US" sz="2000" b="1">
                <a:solidFill>
                  <a:srgbClr val="000000"/>
                </a:solidFill>
                <a:latin typeface="楷体" panose="02010609060101010101" pitchFamily="49" charset="-122"/>
                <a:ea typeface="楷体" panose="02010609060101010101" pitchFamily="49" charset="-122"/>
              </a:rPr>
              <a:t>因为 </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A</a:t>
            </a:r>
            <a:r>
              <a:rPr lang="zh-CN" altLang="en-US" sz="2000" b="1">
                <a:solidFill>
                  <a:srgbClr val="000000"/>
                </a:solidFill>
                <a:latin typeface="楷体" panose="02010609060101010101" pitchFamily="49" charset="-122"/>
                <a:ea typeface="楷体" panose="02010609060101010101" pitchFamily="49" charset="-122"/>
              </a:rPr>
              <a:t>一定小于</a:t>
            </a:r>
            <a:r>
              <a:rPr lang="en-US" altLang="zh-CN" sz="2000" b="1">
                <a:solidFill>
                  <a:srgbClr val="000000"/>
                </a:solidFill>
                <a:latin typeface="楷体" panose="02010609060101010101" pitchFamily="49" charset="-122"/>
                <a:ea typeface="楷体" panose="02010609060101010101" pitchFamily="49" charset="-122"/>
              </a:rPr>
              <a:t>V</a:t>
            </a:r>
            <a:r>
              <a:rPr lang="en-US" altLang="zh-CN" sz="2400" b="1" baseline="-25000">
                <a:solidFill>
                  <a:srgbClr val="000000"/>
                </a:solidFill>
                <a:latin typeface="楷体" panose="02010609060101010101" pitchFamily="49" charset="-122"/>
                <a:ea typeface="楷体" panose="02010609060101010101" pitchFamily="49" charset="-122"/>
              </a:rPr>
              <a:t>G</a:t>
            </a:r>
            <a:r>
              <a:rPr lang="zh-CN" altLang="en-US" sz="2000" b="1">
                <a:solidFill>
                  <a:srgbClr val="000000"/>
                </a:solidFill>
                <a:latin typeface="楷体" panose="02010609060101010101" pitchFamily="49" charset="-122"/>
                <a:ea typeface="楷体" panose="02010609060101010101" pitchFamily="49" charset="-122"/>
              </a:rPr>
              <a:t>，所以</a:t>
            </a:r>
            <a:r>
              <a:rPr lang="zh-CN" altLang="en-US" sz="2000" b="1">
                <a:solidFill>
                  <a:srgbClr val="FF0000"/>
                </a:solidFill>
                <a:latin typeface="楷体" panose="02010609060101010101" pitchFamily="49" charset="-122"/>
                <a:ea typeface="楷体" panose="02010609060101010101" pitchFamily="49" charset="-122"/>
              </a:rPr>
              <a:t>狭义</a:t>
            </a:r>
            <a:r>
              <a:rPr lang="zh-CN" altLang="en-US" sz="2000" b="1">
                <a:solidFill>
                  <a:srgbClr val="000000"/>
                </a:solidFill>
                <a:latin typeface="楷体" panose="02010609060101010101" pitchFamily="49" charset="-122"/>
                <a:ea typeface="楷体" panose="02010609060101010101" pitchFamily="49" charset="-122"/>
              </a:rPr>
              <a:t>遗传率总是</a:t>
            </a:r>
            <a:r>
              <a:rPr lang="zh-CN" altLang="en-US" sz="2000" b="1">
                <a:solidFill>
                  <a:srgbClr val="FF0000"/>
                </a:solidFill>
                <a:latin typeface="楷体" panose="02010609060101010101" pitchFamily="49" charset="-122"/>
                <a:ea typeface="楷体" panose="02010609060101010101" pitchFamily="49" charset="-122"/>
              </a:rPr>
              <a:t>小于广义</a:t>
            </a:r>
            <a:r>
              <a:rPr lang="zh-CN" altLang="en-US" sz="2000" b="1">
                <a:solidFill>
                  <a:srgbClr val="000000"/>
                </a:solidFill>
                <a:latin typeface="楷体" panose="02010609060101010101" pitchFamily="49" charset="-122"/>
                <a:ea typeface="楷体" panose="02010609060101010101" pitchFamily="49" charset="-122"/>
              </a:rPr>
              <a:t>遗传率。狭义遗传率可以更确切地估算可遗传的变异。</a:t>
            </a:r>
            <a:endParaRPr lang="zh-CN" altLang="en-US" sz="2000" b="1">
              <a:solidFill>
                <a:srgbClr val="000000"/>
              </a:solidFill>
              <a:latin typeface="楷体" panose="02010609060101010101" pitchFamily="49" charset="-122"/>
              <a:ea typeface="楷体" panose="02010609060101010101" pitchFamily="49" charset="-122"/>
            </a:endParaRPr>
          </a:p>
        </p:txBody>
      </p:sp>
      <p:sp>
        <p:nvSpPr>
          <p:cNvPr id="1049028" name="标题 1"/>
          <p:cNvSpPr txBox="1"/>
          <p:nvPr/>
        </p:nvSpPr>
        <p:spPr>
          <a:xfrm>
            <a:off x="1979613" y="1123950"/>
            <a:ext cx="5545137" cy="1143000"/>
          </a:xfrm>
          <a:prstGeom prst="rect">
            <a:avLst/>
          </a:prstGeom>
        </p:spPr>
        <p:txBody>
          <a:bodyPr>
            <a:normAutofit/>
          </a:bodyPr>
          <a:p>
            <a:pPr algn="ctr" eaLnBrk="0" hangingPunct="0">
              <a:lnSpc>
                <a:spcPct val="150000"/>
              </a:lnSpc>
            </a:pPr>
            <a:r>
              <a:rPr lang="zh-CN" altLang="en-US" sz="3200" b="1" kern="0" dirty="0">
                <a:solidFill>
                  <a:srgbClr val="002060"/>
                </a:solidFill>
                <a:latin typeface="楷体" panose="02010609060101010101" pitchFamily="49" charset="-122"/>
                <a:ea typeface="楷体" panose="02010609060101010101" pitchFamily="49" charset="-122"/>
                <a:cs typeface="+mj-cs"/>
              </a:rPr>
              <a:t>二、</a:t>
            </a:r>
            <a:r>
              <a:rPr lang="zh-CN" altLang="en-US" sz="3200" b="1" kern="0" dirty="0">
                <a:solidFill>
                  <a:srgbClr val="002060"/>
                </a:solidFill>
                <a:latin typeface="+mn-ea"/>
                <a:ea typeface="+mn-ea"/>
                <a:sym typeface="+mn-ea"/>
              </a:rPr>
              <a:t>数量性状的遗传率</a:t>
            </a:r>
            <a:endParaRPr lang="en-US" altLang="zh-CN" sz="3200" b="1" kern="0" dirty="0">
              <a:solidFill>
                <a:srgbClr val="002060"/>
              </a:solidFill>
              <a:latin typeface="楷体" panose="02010609060101010101" pitchFamily="49" charset="-122"/>
              <a:ea typeface="楷体" panose="02010609060101010101" pitchFamily="49" charset="-122"/>
              <a:cs typeface="+mj-cs"/>
            </a:endParaRPr>
          </a:p>
        </p:txBody>
      </p:sp>
    </p:spTree>
  </p:cSld>
  <p:clrMapOvr>
    <a:masterClrMapping/>
  </p:clrMapOvr>
</p:sld>
</file>

<file path=ppt/tags/tag1.xml><?xml version="1.0" encoding="utf-8"?>
<p:tagLst xmlns:p="http://schemas.openxmlformats.org/presentationml/2006/main">
  <p:tag name="commondata" val="eyJoZGlkIjoiNGJjZDU0MjAzYTZmZTg0MDBhMDI2NDE3YWIxYjE5OTcifQ=="/>
</p:tagLst>
</file>

<file path=ppt/theme/theme1.xml><?xml version="1.0" encoding="utf-8"?>
<a:theme xmlns:a="http://schemas.openxmlformats.org/drawingml/2006/main" name="主题1">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_2">
  <a:themeElements>
    <a:clrScheme name="Default Design_2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_2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_2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_2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WPS 演示</Application>
  <PresentationFormat/>
  <Paragraphs>155</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叶根友毛笔行书2.0版</vt:lpstr>
      <vt:lpstr>Calibri</vt:lpstr>
      <vt:lpstr>华文中宋</vt:lpstr>
      <vt:lpstr>微软雅黑</vt:lpstr>
      <vt:lpstr>Times New Roman</vt:lpstr>
      <vt:lpstr>黑体</vt:lpstr>
      <vt:lpstr>Arial</vt:lpstr>
      <vt:lpstr>楷体</vt:lpstr>
      <vt:lpstr>Calibri</vt:lpstr>
      <vt:lpstr>Arial Unicode MS</vt:lpstr>
      <vt:lpstr>主题1</vt:lpstr>
      <vt:lpstr>Default Design_2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lastModifiedBy>✎﹏ 〆 遗╮ 失、</cp:lastModifiedBy>
  <cp:revision>4</cp:revision>
  <dcterms:created xsi:type="dcterms:W3CDTF">2023-12-24T00:30:00Z</dcterms:created>
  <dcterms:modified xsi:type="dcterms:W3CDTF">2023-12-24T00:45:46Z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81A6B23E579B4609B0335DBDCFBCCC03_13</vt:lpwstr>
  </property>
  <property fmtid="{D5CDD505-2E9C-101B-9397-08002B2CF9AE}" pid="3" name="KSOProductBuildVer">
    <vt:lpwstr>2052-12.1.0.16120</vt:lpwstr>
  </property>
</Properties>
</file>